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98" r:id="rId3"/>
    <p:sldId id="299" r:id="rId4"/>
    <p:sldId id="300" r:id="rId5"/>
    <p:sldId id="301" r:id="rId6"/>
    <p:sldId id="302" r:id="rId7"/>
    <p:sldId id="303" r:id="rId8"/>
    <p:sldId id="285" r:id="rId9"/>
    <p:sldId id="286" r:id="rId10"/>
    <p:sldId id="287" r:id="rId11"/>
    <p:sldId id="288" r:id="rId12"/>
    <p:sldId id="289" r:id="rId13"/>
    <p:sldId id="290" r:id="rId14"/>
    <p:sldId id="291" r:id="rId15"/>
    <p:sldId id="292" r:id="rId16"/>
    <p:sldId id="293" r:id="rId17"/>
    <p:sldId id="295" r:id="rId18"/>
    <p:sldId id="296" r:id="rId19"/>
    <p:sldId id="260" r:id="rId20"/>
    <p:sldId id="263" r:id="rId21"/>
    <p:sldId id="264" r:id="rId22"/>
    <p:sldId id="262" r:id="rId23"/>
    <p:sldId id="284" r:id="rId24"/>
    <p:sldId id="265" r:id="rId25"/>
    <p:sldId id="266" r:id="rId26"/>
    <p:sldId id="267"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sorterViewPr>
    <p:cViewPr>
      <p:scale>
        <a:sx n="100" d="100"/>
        <a:sy n="100" d="100"/>
      </p:scale>
      <p:origin x="0" y="18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58D38F-BAE8-458A-AAE8-7093C0DC8B42}" type="datetimeFigureOut">
              <a:rPr lang="en-US" smtClean="0"/>
              <a:pPr/>
              <a:t>5/3/2018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2C826A-09A4-4AED-869B-D6B204CC593D}" type="slidenum">
              <a:rPr lang="en-US" smtClean="0"/>
              <a:pPr/>
              <a:t>‹#›</a:t>
            </a:fld>
            <a:endParaRPr lang="en-US"/>
          </a:p>
        </p:txBody>
      </p:sp>
    </p:spTree>
    <p:extLst>
      <p:ext uri="{BB962C8B-B14F-4D97-AF65-F5344CB8AC3E}">
        <p14:creationId xmlns:p14="http://schemas.microsoft.com/office/powerpoint/2010/main" xmlns="" val="112567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A52C826A-09A4-4AED-869B-D6B204CC593D}" type="slidenum">
              <a:rPr lang="en-US" smtClean="0"/>
              <a:pPr/>
              <a:t>21</a:t>
            </a:fld>
            <a:endParaRPr lang="en-US"/>
          </a:p>
        </p:txBody>
      </p:sp>
    </p:spTree>
    <p:extLst>
      <p:ext uri="{BB962C8B-B14F-4D97-AF65-F5344CB8AC3E}">
        <p14:creationId xmlns:p14="http://schemas.microsoft.com/office/powerpoint/2010/main" xmlns="" val="2392544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2C826A-09A4-4AED-869B-D6B204CC593D}" type="slidenum">
              <a:rPr lang="en-US" smtClean="0"/>
              <a:pPr/>
              <a:t>22</a:t>
            </a:fld>
            <a:endParaRPr lang="en-US"/>
          </a:p>
        </p:txBody>
      </p:sp>
    </p:spTree>
    <p:extLst>
      <p:ext uri="{BB962C8B-B14F-4D97-AF65-F5344CB8AC3E}">
        <p14:creationId xmlns:p14="http://schemas.microsoft.com/office/powerpoint/2010/main" xmlns="" val="371891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EF182B-C632-420B-A226-484EC052F58E}"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364279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F182B-C632-420B-A226-484EC052F58E}"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971184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F182B-C632-420B-A226-484EC052F58E}"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513402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F182B-C632-420B-A226-484EC052F58E}"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3259916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EF182B-C632-420B-A226-484EC052F58E}"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102441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EF182B-C632-420B-A226-484EC052F58E}"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191586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EF182B-C632-420B-A226-484EC052F58E}" type="datetimeFigureOut">
              <a:rPr lang="en-US" smtClean="0"/>
              <a:pPr/>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147119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EF182B-C632-420B-A226-484EC052F58E}" type="datetimeFigureOut">
              <a:rPr lang="en-US" smtClean="0"/>
              <a:pPr/>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394539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F182B-C632-420B-A226-484EC052F58E}" type="datetimeFigureOut">
              <a:rPr lang="en-US" smtClean="0"/>
              <a:pPr/>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242932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F182B-C632-420B-A226-484EC052F58E}"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418129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F182B-C632-420B-A226-484EC052F58E}"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1996324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F182B-C632-420B-A226-484EC052F58E}" type="datetimeFigureOut">
              <a:rPr lang="en-US" smtClean="0"/>
              <a:pPr/>
              <a:t>5/3/2018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22769-2B64-4529-8135-DB61E266873B}" type="slidenum">
              <a:rPr lang="en-US" smtClean="0"/>
              <a:pPr/>
              <a:t>‹#›</a:t>
            </a:fld>
            <a:endParaRPr lang="en-US"/>
          </a:p>
        </p:txBody>
      </p:sp>
    </p:spTree>
    <p:extLst>
      <p:ext uri="{BB962C8B-B14F-4D97-AF65-F5344CB8AC3E}">
        <p14:creationId xmlns:p14="http://schemas.microsoft.com/office/powerpoint/2010/main" xmlns="" val="47856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D:\My%20Documents\Downloads\CNG.mp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1038130864.mp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272;&#7863;t%20c&#226;u%20h&#7887;i%20&#273;&#7885;c%20hi&#7875;u%20l&#7899;p%201%20(CGD).mp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244;n%20Ti&#7871;ng%20Vi&#7879;t%20ph&#7847;n%20t&#7893;%20ch&#7913;c%20l&#7899;p%20th&#224;nh%20c&#225;c%20ban%20V&#259;n%20ngh&#7879;,%20TDTT,%20M&#244;i%20tr&#432;&#7901;ng.mp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Ti&#7871;ng%20Vi&#7879;t%20l&#7899;p%204%20-%20Chia%20nh&#243;m%20&#273;&#7875;%20m&#7895;i%20b&#7841;n%20&#273;&#7863;t%201%20c&#226;u%20c&#7843;m.mp4"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Ti&#7871;ng%20Vi&#7879;t%20l&#7899;p%204%20-%20Chia%20nh&#243;m%20&#273;&#7875;%20m&#7895;i%20b&#7841;n%20&#273;&#7863;t%201%20c&#226;u%20c&#7843;m.mp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Ti&#7871;ng%20Vi&#7879;t%20l&#7899;p%205%20&#8211;%20&#272;&#243;ng%20vai%20k&#7883;ch%20L&#242;ng%20d&#226;n.mp4"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Khoa%20h&#7885;c%20-%20B&#224;i%20s&#7921;%20lan%20truy&#7873;n%20c&#7911;a%20&#226;m%20thanh%20(d&#249;ng%20c&#225;c%20k&#7929;%20thu&#7853;t%20-%20ch&#250;ng%20em%20bi&#7871;t%203,%20tr&#236;nh%20b&#224;y%201%20ph&#250;t).mp4"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Ti&#7871;ng%20Vi&#7879;t%20l&#7899;p%205%20b&#224;i%20&#273;&#7885;c%20T&#224;%20&#225;o%20d&#224;i%20Vi&#7879;t%20Nam%20(KWLH,%20&#272;&#7885;c%20t&#237;ch%20c&#7921;c,%20vi&#7871;t%20t&#237;ch%20c&#7921;c).mp4"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B&#224;i%20khoa%20h&#7885;c%20l&#7899;p%205%20&#8211;%20H&#7841;t.mp4"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7929;%20thu&#7853;t%20C&#249;ng%20v&#7869;%20tranh%20theo%20ch&#7911;%20&#273;&#7873;%20trong%20nh&#243;m.mp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2786058"/>
            <a:ext cx="7772400" cy="2171715"/>
          </a:xfrm>
        </p:spPr>
        <p:txBody>
          <a:bodyPr>
            <a:noAutofit/>
          </a:bodyPr>
          <a:lstStyle/>
          <a:p>
            <a:r>
              <a:rPr lang="en-US" sz="6000" b="1" smtClean="0">
                <a:solidFill>
                  <a:srgbClr val="00B050"/>
                </a:solidFill>
              </a:rPr>
              <a:t>Tổ chức các Phương </a:t>
            </a:r>
            <a:r>
              <a:rPr lang="en-US" sz="6000" b="1" dirty="0" err="1" smtClean="0">
                <a:solidFill>
                  <a:srgbClr val="00B050"/>
                </a:solidFill>
              </a:rPr>
              <a:t>pháp</a:t>
            </a:r>
            <a:r>
              <a:rPr lang="en-US" sz="6000" b="1" dirty="0" smtClean="0">
                <a:solidFill>
                  <a:srgbClr val="00B050"/>
                </a:solidFill>
              </a:rPr>
              <a:t> </a:t>
            </a:r>
            <a:r>
              <a:rPr lang="en-US" sz="6000" b="1" dirty="0" err="1" smtClean="0">
                <a:solidFill>
                  <a:srgbClr val="00B050"/>
                </a:solidFill>
              </a:rPr>
              <a:t>dạy</a:t>
            </a:r>
            <a:r>
              <a:rPr lang="en-US" sz="6000" b="1" dirty="0" smtClean="0">
                <a:solidFill>
                  <a:srgbClr val="00B050"/>
                </a:solidFill>
              </a:rPr>
              <a:t> </a:t>
            </a:r>
            <a:r>
              <a:rPr lang="en-US" sz="6000" b="1" dirty="0" err="1" smtClean="0">
                <a:solidFill>
                  <a:srgbClr val="00B050"/>
                </a:solidFill>
              </a:rPr>
              <a:t>học</a:t>
            </a:r>
            <a:r>
              <a:rPr lang="en-US" sz="6000" b="1" dirty="0" smtClean="0">
                <a:solidFill>
                  <a:srgbClr val="00B050"/>
                </a:solidFill>
              </a:rPr>
              <a:t> </a:t>
            </a:r>
            <a:r>
              <a:rPr lang="en-US" sz="6000" b="1" dirty="0" err="1" smtClean="0">
                <a:solidFill>
                  <a:srgbClr val="00B050"/>
                </a:solidFill>
              </a:rPr>
              <a:t>tích</a:t>
            </a:r>
            <a:r>
              <a:rPr lang="en-US" sz="6000" b="1" dirty="0" smtClean="0">
                <a:solidFill>
                  <a:srgbClr val="00B050"/>
                </a:solidFill>
              </a:rPr>
              <a:t> </a:t>
            </a:r>
            <a:r>
              <a:rPr lang="en-US" sz="6000" b="1" dirty="0" err="1" smtClean="0">
                <a:solidFill>
                  <a:srgbClr val="00B050"/>
                </a:solidFill>
              </a:rPr>
              <a:t>cực</a:t>
            </a:r>
            <a:r>
              <a:rPr lang="en-US" sz="6000" b="1" dirty="0" smtClean="0">
                <a:solidFill>
                  <a:srgbClr val="00B050"/>
                </a:solidFill>
              </a:rPr>
              <a:t> </a:t>
            </a:r>
            <a:r>
              <a:rPr lang="en-US" sz="6000" b="1" smtClean="0">
                <a:solidFill>
                  <a:srgbClr val="00B050"/>
                </a:solidFill>
              </a:rPr>
              <a:t>ở </a:t>
            </a:r>
            <a:r>
              <a:rPr lang="en-US" sz="6000" b="1" smtClean="0">
                <a:solidFill>
                  <a:srgbClr val="00B050"/>
                </a:solidFill>
              </a:rPr>
              <a:t>T</a:t>
            </a:r>
            <a:r>
              <a:rPr lang="en-US" sz="6000" b="1" smtClean="0">
                <a:solidFill>
                  <a:srgbClr val="00B050"/>
                </a:solidFill>
              </a:rPr>
              <a:t>iểu </a:t>
            </a:r>
            <a:r>
              <a:rPr lang="en-US" sz="6000" b="1" dirty="0" err="1" smtClean="0">
                <a:solidFill>
                  <a:srgbClr val="00B050"/>
                </a:solidFill>
              </a:rPr>
              <a:t>học</a:t>
            </a:r>
            <a:endParaRPr lang="en-US" sz="6000" b="1" dirty="0">
              <a:solidFill>
                <a:srgbClr val="00B050"/>
              </a:solidFill>
            </a:endParaRPr>
          </a:p>
        </p:txBody>
      </p:sp>
      <p:sp>
        <p:nvSpPr>
          <p:cNvPr id="3" name="Subtitle 2"/>
          <p:cNvSpPr>
            <a:spLocks noGrp="1"/>
          </p:cNvSpPr>
          <p:nvPr>
            <p:ph type="subTitle" idx="1"/>
          </p:nvPr>
        </p:nvSpPr>
        <p:spPr>
          <a:xfrm>
            <a:off x="1357290" y="785794"/>
            <a:ext cx="6400800" cy="1752600"/>
          </a:xfrm>
        </p:spPr>
        <p:txBody>
          <a:bodyPr>
            <a:normAutofit/>
          </a:bodyPr>
          <a:lstStyle/>
          <a:p>
            <a:r>
              <a:rPr lang="en-US" sz="7200" b="1" smtClean="0">
                <a:solidFill>
                  <a:srgbClr val="C00000"/>
                </a:solidFill>
              </a:rPr>
              <a:t>CHUYÊN ĐỀ</a:t>
            </a:r>
            <a:endParaRPr lang="en-US" sz="7200" b="1" dirty="0" smtClean="0">
              <a:solidFill>
                <a:srgbClr val="C00000"/>
              </a:solidFill>
            </a:endParaRPr>
          </a:p>
        </p:txBody>
      </p:sp>
    </p:spTree>
    <p:extLst>
      <p:ext uri="{BB962C8B-B14F-4D97-AF65-F5344CB8AC3E}">
        <p14:creationId xmlns:p14="http://schemas.microsoft.com/office/powerpoint/2010/main" xmlns="" val="659288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t>
            </a:r>
            <a:r>
              <a:rPr lang="en-US" dirty="0" err="1" smtClean="0"/>
              <a:t>Đặc</a:t>
            </a:r>
            <a:r>
              <a:rPr lang="en-US" dirty="0" smtClean="0"/>
              <a:t> </a:t>
            </a:r>
            <a:r>
              <a:rPr lang="en-US" dirty="0" err="1" smtClean="0"/>
              <a:t>trưng</a:t>
            </a:r>
            <a:r>
              <a:rPr lang="en-US" dirty="0" smtClean="0"/>
              <a:t> </a:t>
            </a:r>
            <a:r>
              <a:rPr lang="en-US" dirty="0" err="1" smtClean="0"/>
              <a:t>của</a:t>
            </a:r>
            <a:r>
              <a:rPr lang="en-US" dirty="0" smtClean="0"/>
              <a:t> </a:t>
            </a:r>
            <a:r>
              <a:rPr lang="en-US" dirty="0" err="1" smtClean="0"/>
              <a:t>phương</a:t>
            </a:r>
            <a:r>
              <a:rPr lang="en-US" dirty="0" smtClean="0"/>
              <a:t> </a:t>
            </a:r>
            <a:r>
              <a:rPr lang="en-US" dirty="0" err="1" smtClean="0"/>
              <a:t>pháp</a:t>
            </a:r>
            <a:r>
              <a:rPr lang="en-US" dirty="0" smtClean="0"/>
              <a:t> DHTC</a:t>
            </a:r>
            <a:endParaRPr lang="en-US" dirty="0"/>
          </a:p>
        </p:txBody>
      </p:sp>
      <p:sp>
        <p:nvSpPr>
          <p:cNvPr id="3" name="Content Placeholder 2"/>
          <p:cNvSpPr>
            <a:spLocks noGrp="1"/>
          </p:cNvSpPr>
          <p:nvPr>
            <p:ph idx="1"/>
          </p:nvPr>
        </p:nvSpPr>
        <p:spPr>
          <a:xfrm>
            <a:off x="457200" y="1600200"/>
            <a:ext cx="8229600" cy="5867400"/>
          </a:xfrm>
        </p:spPr>
        <p:txBody>
          <a:bodyPr>
            <a:noAutofit/>
          </a:bodyPr>
          <a:lstStyle/>
          <a:p>
            <a:pPr marL="0" indent="0">
              <a:buNone/>
            </a:pPr>
            <a:r>
              <a:rPr lang="vi-VN" sz="2800" dirty="0">
                <a:latin typeface="Arial" pitchFamily="34" charset="0"/>
                <a:cs typeface="Arial" pitchFamily="34" charset="0"/>
              </a:rPr>
              <a:t>1/ Dạy học thông qua các hoạt động của học </a:t>
            </a:r>
            <a:r>
              <a:rPr lang="vi-VN" sz="2800" dirty="0" smtClean="0">
                <a:latin typeface="Arial" pitchFamily="34" charset="0"/>
                <a:cs typeface="Arial" pitchFamily="34" charset="0"/>
              </a:rPr>
              <a:t>sinh.</a:t>
            </a:r>
            <a:endParaRPr lang="vi-VN" sz="2800" dirty="0">
              <a:latin typeface="Arial" pitchFamily="34" charset="0"/>
              <a:cs typeface="Arial" pitchFamily="34" charset="0"/>
            </a:endParaRPr>
          </a:p>
          <a:p>
            <a:pPr marL="0" indent="0">
              <a:buNone/>
            </a:pPr>
            <a:r>
              <a:rPr lang="vi-VN" sz="2800" dirty="0">
                <a:latin typeface="Arial" pitchFamily="34" charset="0"/>
                <a:cs typeface="Arial" pitchFamily="34" charset="0"/>
              </a:rPr>
              <a:t>2/ Dạy học chú trọng rèn luyện phương pháp tự </a:t>
            </a:r>
            <a:r>
              <a:rPr lang="vi-VN" sz="2800" dirty="0" smtClean="0">
                <a:latin typeface="Arial" pitchFamily="34" charset="0"/>
                <a:cs typeface="Arial" pitchFamily="34" charset="0"/>
              </a:rPr>
              <a:t>học.</a:t>
            </a:r>
            <a:endParaRPr lang="vi-VN" sz="2800" dirty="0">
              <a:latin typeface="Arial" pitchFamily="34" charset="0"/>
              <a:cs typeface="Arial" pitchFamily="34" charset="0"/>
            </a:endParaRPr>
          </a:p>
          <a:p>
            <a:pPr marL="0" indent="0">
              <a:buNone/>
            </a:pPr>
            <a:r>
              <a:rPr lang="vi-VN" sz="2800" dirty="0">
                <a:latin typeface="Arial" pitchFamily="34" charset="0"/>
                <a:cs typeface="Arial" pitchFamily="34" charset="0"/>
              </a:rPr>
              <a:t>3/ Tăng cường học tập cá thể phối hợp với học tập hợp </a:t>
            </a:r>
            <a:r>
              <a:rPr lang="vi-VN" sz="2800" dirty="0" smtClean="0">
                <a:latin typeface="Arial" pitchFamily="34" charset="0"/>
                <a:cs typeface="Arial" pitchFamily="34" charset="0"/>
              </a:rPr>
              <a:t>tác.</a:t>
            </a:r>
            <a:endParaRPr lang="vi-VN" sz="2800" dirty="0">
              <a:latin typeface="Arial" pitchFamily="34" charset="0"/>
              <a:cs typeface="Arial" pitchFamily="34" charset="0"/>
            </a:endParaRPr>
          </a:p>
          <a:p>
            <a:pPr marL="0" indent="0">
              <a:buNone/>
            </a:pPr>
            <a:r>
              <a:rPr lang="vi-VN" sz="2800" dirty="0">
                <a:latin typeface="Arial" pitchFamily="34" charset="0"/>
                <a:cs typeface="Arial" pitchFamily="34" charset="0"/>
              </a:rPr>
              <a:t>4/ Kết hợp đánh giá của thầy với tự đánh giá của </a:t>
            </a:r>
            <a:r>
              <a:rPr lang="vi-VN" sz="2800" dirty="0" smtClean="0">
                <a:latin typeface="Arial" pitchFamily="34" charset="0"/>
                <a:cs typeface="Arial" pitchFamily="34" charset="0"/>
              </a:rPr>
              <a:t>trò.</a:t>
            </a:r>
            <a:endParaRPr lang="vi-VN" sz="2800" dirty="0">
              <a:latin typeface="Arial" pitchFamily="34" charset="0"/>
              <a:cs typeface="Arial" pitchFamily="34" charset="0"/>
            </a:endParaRPr>
          </a:p>
          <a:p>
            <a:pPr marL="0" indent="0">
              <a:buNone/>
            </a:pPr>
            <a:r>
              <a:rPr lang="vi-VN" sz="2800" dirty="0" smtClean="0">
                <a:latin typeface="Arial" pitchFamily="34" charset="0"/>
                <a:cs typeface="Arial" pitchFamily="34" charset="0"/>
              </a:rPr>
              <a:t>	</a:t>
            </a:r>
            <a:endParaRPr lang="vi-VN"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fontScale="90000"/>
          </a:bodyPr>
          <a:lstStyle/>
          <a:p>
            <a:r>
              <a:rPr lang="en-US" dirty="0" smtClean="0"/>
              <a:t>4. </a:t>
            </a:r>
            <a:r>
              <a:rPr lang="en-US" dirty="0" err="1" smtClean="0"/>
              <a:t>Sự</a:t>
            </a:r>
            <a:r>
              <a:rPr lang="en-US" dirty="0" smtClean="0"/>
              <a:t> </a:t>
            </a:r>
            <a:r>
              <a:rPr lang="en-US" dirty="0" err="1" smtClean="0"/>
              <a:t>khác</a:t>
            </a:r>
            <a:r>
              <a:rPr lang="en-US" dirty="0" smtClean="0"/>
              <a:t> </a:t>
            </a:r>
            <a:r>
              <a:rPr lang="en-US" dirty="0" err="1" smtClean="0"/>
              <a:t>biệt</a:t>
            </a:r>
            <a:r>
              <a:rPr lang="en-US" dirty="0" smtClean="0"/>
              <a:t> </a:t>
            </a:r>
            <a:r>
              <a:rPr lang="en-US" dirty="0" err="1" smtClean="0"/>
              <a:t>giữa</a:t>
            </a:r>
            <a:r>
              <a:rPr lang="en-US" dirty="0" smtClean="0"/>
              <a:t> </a:t>
            </a:r>
            <a:r>
              <a:rPr lang="en-US" dirty="0" err="1" smtClean="0"/>
              <a:t>phương</a:t>
            </a:r>
            <a:r>
              <a:rPr lang="en-US" dirty="0" smtClean="0"/>
              <a:t> </a:t>
            </a:r>
            <a:r>
              <a:rPr lang="en-US" dirty="0" err="1" smtClean="0"/>
              <a:t>pháp</a:t>
            </a:r>
            <a:r>
              <a:rPr lang="en-US" dirty="0" smtClean="0"/>
              <a:t> DHTT </a:t>
            </a:r>
            <a:r>
              <a:rPr lang="en-US" dirty="0" err="1" smtClean="0"/>
              <a:t>và</a:t>
            </a:r>
            <a:r>
              <a:rPr lang="en-US" dirty="0" smtClean="0"/>
              <a:t> </a:t>
            </a:r>
            <a:r>
              <a:rPr lang="en-US" dirty="0" err="1" smtClean="0"/>
              <a:t>phương</a:t>
            </a:r>
            <a:r>
              <a:rPr lang="en-US" dirty="0" smtClean="0"/>
              <a:t> </a:t>
            </a:r>
            <a:r>
              <a:rPr lang="en-US" dirty="0" err="1" smtClean="0"/>
              <a:t>pháp</a:t>
            </a:r>
            <a:r>
              <a:rPr lang="en-US" dirty="0" smtClean="0"/>
              <a:t> DHTC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55144984"/>
              </p:ext>
            </p:extLst>
          </p:nvPr>
        </p:nvGraphicFramePr>
        <p:xfrm>
          <a:off x="0" y="1282441"/>
          <a:ext cx="9144000" cy="5588000"/>
        </p:xfrm>
        <a:graphic>
          <a:graphicData uri="http://schemas.openxmlformats.org/drawingml/2006/table">
            <a:tbl>
              <a:tblPr firstRow="1" bandRow="1">
                <a:tableStyleId>{5C22544A-7EE6-4342-B048-85BDC9FD1C3A}</a:tableStyleId>
              </a:tblPr>
              <a:tblGrid>
                <a:gridCol w="4572000"/>
                <a:gridCol w="4572000"/>
              </a:tblGrid>
              <a:tr h="370840">
                <a:tc>
                  <a:txBody>
                    <a:bodyPr/>
                    <a:lstStyle/>
                    <a:p>
                      <a:pPr algn="ctr"/>
                      <a:r>
                        <a:rPr lang="en-US" dirty="0" smtClean="0"/>
                        <a:t>DH </a:t>
                      </a:r>
                      <a:r>
                        <a:rPr lang="en-US" dirty="0" err="1" smtClean="0"/>
                        <a:t>truyền</a:t>
                      </a:r>
                      <a:r>
                        <a:rPr lang="en-US" baseline="0" dirty="0" smtClean="0"/>
                        <a:t> </a:t>
                      </a:r>
                      <a:r>
                        <a:rPr lang="en-US" baseline="0" dirty="0" err="1" smtClean="0"/>
                        <a:t>thống</a:t>
                      </a:r>
                      <a:endParaRPr lang="en-US" dirty="0"/>
                    </a:p>
                  </a:txBody>
                  <a:tcPr/>
                </a:tc>
                <a:tc>
                  <a:txBody>
                    <a:bodyPr/>
                    <a:lstStyle/>
                    <a:p>
                      <a:pPr algn="ctr"/>
                      <a:r>
                        <a:rPr lang="en-US" dirty="0" smtClean="0"/>
                        <a:t>DHTC</a:t>
                      </a:r>
                      <a:endParaRPr lang="en-US" dirty="0"/>
                    </a:p>
                  </a:txBody>
                  <a:tcPr/>
                </a:tc>
              </a:tr>
              <a:tr h="370840">
                <a:tc>
                  <a:txBody>
                    <a:bodyPr/>
                    <a:lstStyle/>
                    <a:p>
                      <a:r>
                        <a:rPr lang="en-US" dirty="0" smtClean="0"/>
                        <a:t>1. </a:t>
                      </a:r>
                      <a:r>
                        <a:rPr lang="en-US" dirty="0" err="1" smtClean="0"/>
                        <a:t>Học</a:t>
                      </a:r>
                      <a:r>
                        <a:rPr lang="en-US" baseline="0" dirty="0" smtClean="0"/>
                        <a:t> </a:t>
                      </a:r>
                      <a:r>
                        <a:rPr lang="en-US" baseline="0" dirty="0" err="1" smtClean="0"/>
                        <a:t>là</a:t>
                      </a:r>
                      <a:r>
                        <a:rPr lang="en-US" baseline="0" dirty="0" smtClean="0"/>
                        <a:t> </a:t>
                      </a:r>
                      <a:r>
                        <a:rPr lang="en-US" baseline="0" dirty="0" err="1" smtClean="0"/>
                        <a:t>quá</a:t>
                      </a:r>
                      <a:r>
                        <a:rPr lang="en-US" baseline="0" dirty="0" smtClean="0"/>
                        <a:t> </a:t>
                      </a:r>
                      <a:r>
                        <a:rPr lang="en-US" baseline="0" dirty="0" err="1" smtClean="0"/>
                        <a:t>trình</a:t>
                      </a:r>
                      <a:r>
                        <a:rPr lang="en-US" baseline="0" dirty="0" smtClean="0"/>
                        <a:t> </a:t>
                      </a:r>
                      <a:r>
                        <a:rPr lang="en-US" baseline="0" dirty="0" err="1" smtClean="0"/>
                        <a:t>tiếp</a:t>
                      </a:r>
                      <a:r>
                        <a:rPr lang="en-US" baseline="0" dirty="0" smtClean="0"/>
                        <a:t> </a:t>
                      </a:r>
                      <a:r>
                        <a:rPr lang="en-US" baseline="0" dirty="0" err="1" smtClean="0"/>
                        <a:t>thu</a:t>
                      </a:r>
                      <a:r>
                        <a:rPr lang="en-US" baseline="0" dirty="0" smtClean="0"/>
                        <a:t>, </a:t>
                      </a:r>
                      <a:r>
                        <a:rPr lang="en-US" baseline="0" dirty="0" err="1" smtClean="0"/>
                        <a:t>lĩnh</a:t>
                      </a:r>
                      <a:r>
                        <a:rPr lang="en-US" baseline="0" dirty="0" smtClean="0"/>
                        <a:t> </a:t>
                      </a:r>
                      <a:r>
                        <a:rPr lang="en-US" baseline="0" dirty="0" err="1" smtClean="0"/>
                        <a:t>hội</a:t>
                      </a:r>
                      <a:r>
                        <a:rPr lang="en-US" baseline="0" dirty="0" smtClean="0"/>
                        <a:t> KT, KN, KX</a:t>
                      </a:r>
                      <a:endParaRPr lang="en-US" dirty="0"/>
                    </a:p>
                  </a:txBody>
                  <a:tcPr/>
                </a:tc>
                <a:tc>
                  <a:txBody>
                    <a:bodyPr/>
                    <a:lstStyle/>
                    <a:p>
                      <a:r>
                        <a:rPr lang="en-US" dirty="0" smtClean="0"/>
                        <a:t>1. </a:t>
                      </a:r>
                      <a:r>
                        <a:rPr lang="en-US" dirty="0" err="1" smtClean="0"/>
                        <a:t>Học</a:t>
                      </a:r>
                      <a:r>
                        <a:rPr lang="en-US" baseline="0" dirty="0" smtClean="0"/>
                        <a:t> </a:t>
                      </a:r>
                      <a:r>
                        <a:rPr lang="en-US" baseline="0" dirty="0" err="1" smtClean="0"/>
                        <a:t>là</a:t>
                      </a:r>
                      <a:r>
                        <a:rPr lang="en-US" baseline="0" dirty="0" smtClean="0"/>
                        <a:t> </a:t>
                      </a:r>
                      <a:r>
                        <a:rPr lang="en-US" baseline="0" dirty="0" err="1" smtClean="0"/>
                        <a:t>quá</a:t>
                      </a:r>
                      <a:r>
                        <a:rPr lang="en-US" baseline="0" dirty="0" smtClean="0"/>
                        <a:t> </a:t>
                      </a:r>
                      <a:r>
                        <a:rPr lang="en-US" baseline="0" dirty="0" err="1" smtClean="0"/>
                        <a:t>trình</a:t>
                      </a:r>
                      <a:r>
                        <a:rPr lang="en-US" baseline="0" dirty="0" smtClean="0"/>
                        <a:t> </a:t>
                      </a:r>
                      <a:r>
                        <a:rPr lang="en-US" baseline="0" dirty="0" err="1" smtClean="0"/>
                        <a:t>kiến</a:t>
                      </a:r>
                      <a:r>
                        <a:rPr lang="en-US" baseline="0" dirty="0" smtClean="0"/>
                        <a:t> </a:t>
                      </a:r>
                      <a:r>
                        <a:rPr lang="en-US" baseline="0" dirty="0" err="1" smtClean="0"/>
                        <a:t>tạo</a:t>
                      </a:r>
                      <a:r>
                        <a:rPr lang="en-US" baseline="0" dirty="0" smtClean="0"/>
                        <a:t>, HS </a:t>
                      </a:r>
                      <a:r>
                        <a:rPr lang="en-US" baseline="0" dirty="0" err="1" smtClean="0"/>
                        <a:t>tự</a:t>
                      </a:r>
                      <a:r>
                        <a:rPr lang="en-US" baseline="0" dirty="0" smtClean="0"/>
                        <a:t> </a:t>
                      </a:r>
                      <a:r>
                        <a:rPr lang="en-US" baseline="0" dirty="0" err="1" smtClean="0"/>
                        <a:t>tìm</a:t>
                      </a:r>
                      <a:r>
                        <a:rPr lang="en-US" baseline="0" dirty="0" smtClean="0"/>
                        <a:t> </a:t>
                      </a:r>
                      <a:r>
                        <a:rPr lang="en-US" baseline="0" dirty="0" err="1" smtClean="0"/>
                        <a:t>tòi</a:t>
                      </a:r>
                      <a:r>
                        <a:rPr lang="en-US" baseline="0" dirty="0" smtClean="0"/>
                        <a:t>, </a:t>
                      </a:r>
                      <a:r>
                        <a:rPr lang="en-US" baseline="0" dirty="0" err="1" smtClean="0"/>
                        <a:t>khám</a:t>
                      </a:r>
                      <a:r>
                        <a:rPr lang="en-US" baseline="0" dirty="0" smtClean="0"/>
                        <a:t> </a:t>
                      </a:r>
                      <a:r>
                        <a:rPr lang="en-US" baseline="0" dirty="0" err="1" smtClean="0"/>
                        <a:t>phá</a:t>
                      </a:r>
                      <a:r>
                        <a:rPr lang="en-US" baseline="0" dirty="0" smtClean="0"/>
                        <a:t> </a:t>
                      </a:r>
                      <a:r>
                        <a:rPr lang="en-US" baseline="0" dirty="0" err="1" smtClean="0"/>
                        <a:t>để</a:t>
                      </a:r>
                      <a:r>
                        <a:rPr lang="en-US" baseline="0" dirty="0" smtClean="0"/>
                        <a:t> </a:t>
                      </a:r>
                      <a:r>
                        <a:rPr lang="en-US" baseline="0" dirty="0" err="1" smtClean="0"/>
                        <a:t>hình</a:t>
                      </a:r>
                      <a:r>
                        <a:rPr lang="en-US" baseline="0" dirty="0" smtClean="0"/>
                        <a:t> </a:t>
                      </a:r>
                      <a:r>
                        <a:rPr lang="en-US" baseline="0" dirty="0" err="1" smtClean="0"/>
                        <a:t>thành</a:t>
                      </a:r>
                      <a:r>
                        <a:rPr lang="en-US" baseline="0" dirty="0" smtClean="0"/>
                        <a:t> NL, PC </a:t>
                      </a:r>
                      <a:r>
                        <a:rPr lang="en-US" baseline="0" dirty="0" err="1" smtClean="0"/>
                        <a:t>dưới</a:t>
                      </a:r>
                      <a:r>
                        <a:rPr lang="en-US" baseline="0" dirty="0" smtClean="0"/>
                        <a:t> </a:t>
                      </a:r>
                      <a:r>
                        <a:rPr lang="en-US" baseline="0" dirty="0" err="1" smtClean="0"/>
                        <a:t>sự</a:t>
                      </a:r>
                      <a:r>
                        <a:rPr lang="en-US" baseline="0" dirty="0" smtClean="0"/>
                        <a:t> </a:t>
                      </a:r>
                      <a:r>
                        <a:rPr lang="en-US" baseline="0" dirty="0" err="1" smtClean="0"/>
                        <a:t>hướng</a:t>
                      </a:r>
                      <a:r>
                        <a:rPr lang="en-US" baseline="0" dirty="0" smtClean="0"/>
                        <a:t> </a:t>
                      </a:r>
                      <a:r>
                        <a:rPr lang="en-US" baseline="0" dirty="0" err="1" smtClean="0"/>
                        <a:t>dẫn</a:t>
                      </a:r>
                      <a:r>
                        <a:rPr lang="en-US" baseline="0" dirty="0" smtClean="0"/>
                        <a:t> </a:t>
                      </a:r>
                      <a:r>
                        <a:rPr lang="en-US" baseline="0" dirty="0" err="1" smtClean="0"/>
                        <a:t>của</a:t>
                      </a:r>
                      <a:r>
                        <a:rPr lang="en-US" baseline="0" dirty="0" smtClean="0"/>
                        <a:t> GV</a:t>
                      </a:r>
                      <a:endParaRPr lang="en-US" dirty="0"/>
                    </a:p>
                  </a:txBody>
                  <a:tcPr/>
                </a:tc>
              </a:tr>
              <a:tr h="370840">
                <a:tc>
                  <a:txBody>
                    <a:bodyPr/>
                    <a:lstStyle/>
                    <a:p>
                      <a:r>
                        <a:rPr lang="en-US" dirty="0" smtClean="0"/>
                        <a:t>2. </a:t>
                      </a:r>
                      <a:r>
                        <a:rPr lang="en-US" dirty="0" err="1" smtClean="0"/>
                        <a:t>Bản</a:t>
                      </a:r>
                      <a:r>
                        <a:rPr lang="en-US" baseline="0" dirty="0" smtClean="0"/>
                        <a:t> </a:t>
                      </a:r>
                      <a:r>
                        <a:rPr lang="en-US" baseline="0" dirty="0" err="1" smtClean="0"/>
                        <a:t>chất</a:t>
                      </a:r>
                      <a:r>
                        <a:rPr lang="en-US" baseline="0" dirty="0" smtClean="0"/>
                        <a:t> </a:t>
                      </a:r>
                      <a:r>
                        <a:rPr lang="en-US" baseline="0" dirty="0" err="1" smtClean="0"/>
                        <a:t>của</a:t>
                      </a:r>
                      <a:r>
                        <a:rPr lang="en-US" baseline="0" dirty="0" smtClean="0"/>
                        <a:t> </a:t>
                      </a:r>
                      <a:r>
                        <a:rPr lang="en-US" baseline="0" dirty="0" err="1" smtClean="0"/>
                        <a:t>việc</a:t>
                      </a:r>
                      <a:r>
                        <a:rPr lang="en-US" baseline="0" dirty="0" smtClean="0"/>
                        <a:t> DH </a:t>
                      </a:r>
                      <a:r>
                        <a:rPr lang="en-US" baseline="0" dirty="0" err="1" smtClean="0"/>
                        <a:t>là</a:t>
                      </a:r>
                      <a:r>
                        <a:rPr lang="en-US" baseline="0" dirty="0" smtClean="0"/>
                        <a:t> </a:t>
                      </a:r>
                      <a:r>
                        <a:rPr lang="en-US" baseline="0" dirty="0" err="1" smtClean="0"/>
                        <a:t>truyền</a:t>
                      </a:r>
                      <a:r>
                        <a:rPr lang="en-US" baseline="0" dirty="0" smtClean="0"/>
                        <a:t> </a:t>
                      </a:r>
                      <a:r>
                        <a:rPr lang="en-US" baseline="0" dirty="0" err="1" smtClean="0"/>
                        <a:t>thụ</a:t>
                      </a:r>
                      <a:r>
                        <a:rPr lang="en-US" baseline="0" dirty="0" smtClean="0"/>
                        <a:t> tri </a:t>
                      </a:r>
                      <a:r>
                        <a:rPr lang="en-US" baseline="0" dirty="0" err="1" smtClean="0"/>
                        <a:t>thức</a:t>
                      </a:r>
                      <a:endParaRPr lang="en-US" dirty="0"/>
                    </a:p>
                  </a:txBody>
                  <a:tcPr/>
                </a:tc>
                <a:tc>
                  <a:txBody>
                    <a:bodyPr/>
                    <a:lstStyle/>
                    <a:p>
                      <a:r>
                        <a:rPr lang="en-US" dirty="0" smtClean="0"/>
                        <a:t>2. </a:t>
                      </a:r>
                      <a:r>
                        <a:rPr lang="en-US" dirty="0" err="1" smtClean="0"/>
                        <a:t>Bản</a:t>
                      </a:r>
                      <a:r>
                        <a:rPr lang="en-US" baseline="0" dirty="0" smtClean="0"/>
                        <a:t> </a:t>
                      </a:r>
                      <a:r>
                        <a:rPr lang="en-US" baseline="0" dirty="0" err="1" smtClean="0"/>
                        <a:t>chất</a:t>
                      </a:r>
                      <a:r>
                        <a:rPr lang="en-US" baseline="0" dirty="0" smtClean="0"/>
                        <a:t> </a:t>
                      </a:r>
                      <a:r>
                        <a:rPr lang="en-US" baseline="0" dirty="0" err="1" smtClean="0"/>
                        <a:t>của</a:t>
                      </a:r>
                      <a:r>
                        <a:rPr lang="en-US" baseline="0" dirty="0" smtClean="0"/>
                        <a:t> DH </a:t>
                      </a:r>
                      <a:r>
                        <a:rPr lang="en-US" baseline="0" dirty="0" err="1" smtClean="0"/>
                        <a:t>là</a:t>
                      </a:r>
                      <a:r>
                        <a:rPr lang="en-US" baseline="0" dirty="0" smtClean="0"/>
                        <a:t> </a:t>
                      </a:r>
                      <a:r>
                        <a:rPr lang="en-US" baseline="0" dirty="0" err="1" smtClean="0"/>
                        <a:t>tổ</a:t>
                      </a:r>
                      <a:r>
                        <a:rPr lang="en-US" baseline="0" dirty="0" smtClean="0"/>
                        <a:t> </a:t>
                      </a:r>
                      <a:r>
                        <a:rPr lang="en-US" baseline="0" dirty="0" err="1" smtClean="0"/>
                        <a:t>chức</a:t>
                      </a:r>
                      <a:r>
                        <a:rPr lang="en-US" baseline="0" dirty="0" smtClean="0"/>
                        <a:t> HĐ </a:t>
                      </a:r>
                      <a:r>
                        <a:rPr lang="en-US" baseline="0" dirty="0" err="1" smtClean="0"/>
                        <a:t>nhận</a:t>
                      </a:r>
                      <a:r>
                        <a:rPr lang="en-US" baseline="0" dirty="0" smtClean="0"/>
                        <a:t> </a:t>
                      </a:r>
                      <a:r>
                        <a:rPr lang="en-US" baseline="0" dirty="0" err="1" smtClean="0"/>
                        <a:t>thức</a:t>
                      </a:r>
                      <a:r>
                        <a:rPr lang="en-US" baseline="0" dirty="0" smtClean="0"/>
                        <a:t> </a:t>
                      </a:r>
                      <a:r>
                        <a:rPr lang="en-US" baseline="0" dirty="0" err="1" smtClean="0"/>
                        <a:t>và</a:t>
                      </a:r>
                      <a:r>
                        <a:rPr lang="en-US" baseline="0" dirty="0" smtClean="0"/>
                        <a:t> HĐ </a:t>
                      </a:r>
                      <a:r>
                        <a:rPr lang="en-US" baseline="0" dirty="0" err="1" smtClean="0"/>
                        <a:t>sáng</a:t>
                      </a:r>
                      <a:r>
                        <a:rPr lang="en-US" baseline="0" dirty="0" smtClean="0"/>
                        <a:t> </a:t>
                      </a:r>
                      <a:r>
                        <a:rPr lang="en-US" baseline="0" dirty="0" err="1" smtClean="0"/>
                        <a:t>tạo</a:t>
                      </a:r>
                      <a:endParaRPr lang="en-US" dirty="0"/>
                    </a:p>
                  </a:txBody>
                  <a:tcPr/>
                </a:tc>
              </a:tr>
              <a:tr h="370840">
                <a:tc>
                  <a:txBody>
                    <a:bodyPr/>
                    <a:lstStyle/>
                    <a:p>
                      <a:r>
                        <a:rPr lang="en-US" dirty="0" smtClean="0"/>
                        <a:t>3. </a:t>
                      </a:r>
                      <a:r>
                        <a:rPr lang="en-US" dirty="0" err="1" smtClean="0"/>
                        <a:t>Mục</a:t>
                      </a:r>
                      <a:r>
                        <a:rPr lang="en-US" baseline="0" dirty="0" smtClean="0"/>
                        <a:t> </a:t>
                      </a:r>
                      <a:r>
                        <a:rPr lang="en-US" baseline="0" dirty="0" err="1" smtClean="0"/>
                        <a:t>tiêu</a:t>
                      </a:r>
                      <a:r>
                        <a:rPr lang="en-US" baseline="0" dirty="0" smtClean="0"/>
                        <a:t> </a:t>
                      </a:r>
                      <a:r>
                        <a:rPr lang="en-US" baseline="0" dirty="0" err="1" smtClean="0"/>
                        <a:t>của</a:t>
                      </a:r>
                      <a:r>
                        <a:rPr lang="en-US" baseline="0" dirty="0" smtClean="0"/>
                        <a:t> DH </a:t>
                      </a:r>
                      <a:r>
                        <a:rPr lang="en-US" baseline="0" dirty="0" err="1" smtClean="0"/>
                        <a:t>là</a:t>
                      </a:r>
                      <a:r>
                        <a:rPr lang="en-US" baseline="0" dirty="0" smtClean="0"/>
                        <a:t> </a:t>
                      </a:r>
                      <a:r>
                        <a:rPr lang="en-US" baseline="0" dirty="0" err="1" smtClean="0"/>
                        <a:t>cung</a:t>
                      </a:r>
                      <a:r>
                        <a:rPr lang="en-US" baseline="0" dirty="0" smtClean="0"/>
                        <a:t> </a:t>
                      </a:r>
                      <a:r>
                        <a:rPr lang="en-US" baseline="0" dirty="0" err="1" smtClean="0"/>
                        <a:t>cấp</a:t>
                      </a:r>
                      <a:r>
                        <a:rPr lang="en-US" baseline="0" dirty="0" smtClean="0"/>
                        <a:t> KT, KN, KX</a:t>
                      </a:r>
                      <a:endParaRPr lang="en-US" dirty="0"/>
                    </a:p>
                  </a:txBody>
                  <a:tcPr/>
                </a:tc>
                <a:tc>
                  <a:txBody>
                    <a:bodyPr/>
                    <a:lstStyle/>
                    <a:p>
                      <a:r>
                        <a:rPr lang="en-US" dirty="0" smtClean="0"/>
                        <a:t>3.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Mục</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tiêu</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của</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DH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là</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phát</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triển</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NL, PC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cho</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HS,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hướng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tới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đáp</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ứng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nhu</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cầu</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trong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cuộc</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sống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của</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HS ở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hiện</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tại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và</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tương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lai</a:t>
                      </a:r>
                      <a:endParaRPr kumimoji="0" 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r>
              <a:tr h="370840">
                <a:tc>
                  <a:txBody>
                    <a:bodyPr/>
                    <a:lstStyle/>
                    <a:p>
                      <a:r>
                        <a:rPr lang="en-US" dirty="0" smtClean="0"/>
                        <a:t>4. </a:t>
                      </a:r>
                      <a:r>
                        <a:rPr lang="en-US" dirty="0" err="1" smtClean="0"/>
                        <a:t>Nội</a:t>
                      </a:r>
                      <a:r>
                        <a:rPr lang="en-US" baseline="0" dirty="0" smtClean="0"/>
                        <a:t> dung </a:t>
                      </a:r>
                      <a:r>
                        <a:rPr lang="en-US" baseline="0" dirty="0" err="1" smtClean="0"/>
                        <a:t>học</a:t>
                      </a:r>
                      <a:r>
                        <a:rPr lang="en-US" baseline="0" dirty="0" smtClean="0"/>
                        <a:t> </a:t>
                      </a:r>
                      <a:r>
                        <a:rPr lang="en-US" baseline="0" dirty="0" err="1" smtClean="0"/>
                        <a:t>có</a:t>
                      </a:r>
                      <a:r>
                        <a:rPr lang="en-US" baseline="0" dirty="0" smtClean="0"/>
                        <a:t> </a:t>
                      </a:r>
                      <a:r>
                        <a:rPr lang="en-US" baseline="0" dirty="0" err="1" smtClean="0"/>
                        <a:t>trong</a:t>
                      </a:r>
                      <a:r>
                        <a:rPr lang="en-US" baseline="0" dirty="0" smtClean="0"/>
                        <a:t> SGK </a:t>
                      </a:r>
                      <a:r>
                        <a:rPr lang="en-US" baseline="0" dirty="0" err="1" smtClean="0"/>
                        <a:t>và</a:t>
                      </a:r>
                      <a:r>
                        <a:rPr lang="en-US" baseline="0" dirty="0" smtClean="0"/>
                        <a:t> </a:t>
                      </a:r>
                      <a:r>
                        <a:rPr lang="en-US" baseline="0" dirty="0" err="1" smtClean="0"/>
                        <a:t>những</a:t>
                      </a:r>
                      <a:r>
                        <a:rPr lang="en-US" baseline="0" dirty="0" smtClean="0"/>
                        <a:t> </a:t>
                      </a:r>
                      <a:r>
                        <a:rPr lang="en-US" baseline="0" dirty="0" err="1" smtClean="0"/>
                        <a:t>tài</a:t>
                      </a:r>
                      <a:r>
                        <a:rPr lang="en-US" baseline="0" dirty="0" smtClean="0"/>
                        <a:t> </a:t>
                      </a:r>
                      <a:r>
                        <a:rPr lang="en-US" baseline="0" dirty="0" err="1" smtClean="0"/>
                        <a:t>liệu</a:t>
                      </a:r>
                      <a:r>
                        <a:rPr lang="en-US" baseline="0" dirty="0" smtClean="0"/>
                        <a:t> GV </a:t>
                      </a:r>
                      <a:r>
                        <a:rPr lang="en-US" baseline="0" dirty="0" err="1" smtClean="0"/>
                        <a:t>cung</a:t>
                      </a:r>
                      <a:r>
                        <a:rPr lang="en-US" baseline="0" dirty="0" smtClean="0"/>
                        <a:t> </a:t>
                      </a:r>
                      <a:r>
                        <a:rPr lang="en-US" baseline="0" dirty="0" err="1" smtClean="0"/>
                        <a:t>cấp</a:t>
                      </a:r>
                      <a:endParaRPr lang="en-US" dirty="0"/>
                    </a:p>
                  </a:txBody>
                  <a:tcPr/>
                </a:tc>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4.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Nội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dung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học</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có</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trong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SGK ,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trong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những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nguồn</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khác</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nhau</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do HS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tự</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tìm</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tòi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gắn</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với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cuộc</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sống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của</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HS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sách</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mạng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gắn</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với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bối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cảnh</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sống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của</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HS,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những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điều</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HS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quan</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tâm</a:t>
                      </a:r>
                      <a:endParaRPr kumimoji="0" 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r>
              <a:tr h="370840">
                <a:tc>
                  <a:txBody>
                    <a:bodyPr/>
                    <a:lstStyle/>
                    <a:p>
                      <a:r>
                        <a:rPr lang="en-US" dirty="0" smtClean="0"/>
                        <a:t>5. PPDH </a:t>
                      </a:r>
                      <a:r>
                        <a:rPr lang="en-US" dirty="0" err="1" smtClean="0"/>
                        <a:t>chủ</a:t>
                      </a:r>
                      <a:r>
                        <a:rPr lang="en-US" baseline="0" dirty="0" smtClean="0"/>
                        <a:t> </a:t>
                      </a:r>
                      <a:r>
                        <a:rPr lang="en-US" baseline="0" dirty="0" err="1" smtClean="0"/>
                        <a:t>yếu</a:t>
                      </a:r>
                      <a:r>
                        <a:rPr lang="en-US" baseline="0" dirty="0" smtClean="0"/>
                        <a:t> </a:t>
                      </a:r>
                      <a:r>
                        <a:rPr lang="en-US" baseline="0" dirty="0" err="1" smtClean="0"/>
                        <a:t>là</a:t>
                      </a:r>
                      <a:r>
                        <a:rPr lang="en-US" baseline="0" dirty="0" smtClean="0"/>
                        <a:t> </a:t>
                      </a:r>
                      <a:r>
                        <a:rPr lang="en-US" baseline="0" dirty="0" err="1" smtClean="0"/>
                        <a:t>diễn</a:t>
                      </a:r>
                      <a:r>
                        <a:rPr lang="en-US" baseline="0" dirty="0" smtClean="0"/>
                        <a:t> </a:t>
                      </a:r>
                      <a:r>
                        <a:rPr lang="en-US" baseline="0" dirty="0" err="1" smtClean="0"/>
                        <a:t>giảng</a:t>
                      </a:r>
                      <a:r>
                        <a:rPr lang="en-US" baseline="0" dirty="0" smtClean="0"/>
                        <a:t>, </a:t>
                      </a:r>
                      <a:r>
                        <a:rPr lang="en-US" baseline="0" dirty="0" err="1" smtClean="0"/>
                        <a:t>truyền</a:t>
                      </a:r>
                      <a:r>
                        <a:rPr lang="en-US" baseline="0" dirty="0" smtClean="0"/>
                        <a:t> </a:t>
                      </a:r>
                      <a:r>
                        <a:rPr lang="en-US" baseline="0" dirty="0" err="1" smtClean="0"/>
                        <a:t>thụ</a:t>
                      </a:r>
                      <a:r>
                        <a:rPr lang="en-US" baseline="0" dirty="0" smtClean="0"/>
                        <a:t>. </a:t>
                      </a:r>
                      <a:r>
                        <a:rPr lang="en-US" baseline="0" dirty="0" err="1" smtClean="0"/>
                        <a:t>Môi</a:t>
                      </a:r>
                      <a:r>
                        <a:rPr lang="en-US" baseline="0" dirty="0" smtClean="0"/>
                        <a:t> </a:t>
                      </a:r>
                      <a:r>
                        <a:rPr lang="en-US" baseline="0" dirty="0" err="1" smtClean="0"/>
                        <a:t>trường</a:t>
                      </a:r>
                      <a:r>
                        <a:rPr lang="en-US" baseline="0" dirty="0" smtClean="0"/>
                        <a:t> </a:t>
                      </a:r>
                      <a:r>
                        <a:rPr lang="en-US" baseline="0" dirty="0" err="1" smtClean="0"/>
                        <a:t>học</a:t>
                      </a:r>
                      <a:r>
                        <a:rPr lang="en-US" baseline="0" dirty="0" smtClean="0"/>
                        <a:t> </a:t>
                      </a:r>
                      <a:r>
                        <a:rPr lang="en-US" baseline="0" dirty="0" err="1" smtClean="0"/>
                        <a:t>chủ</a:t>
                      </a:r>
                      <a:r>
                        <a:rPr lang="en-US" baseline="0" dirty="0" smtClean="0"/>
                        <a:t> </a:t>
                      </a:r>
                      <a:r>
                        <a:rPr lang="en-US" baseline="0" dirty="0" err="1" smtClean="0"/>
                        <a:t>yếu</a:t>
                      </a:r>
                      <a:r>
                        <a:rPr lang="en-US" baseline="0" dirty="0" smtClean="0"/>
                        <a:t> </a:t>
                      </a:r>
                      <a:r>
                        <a:rPr lang="en-US" baseline="0" dirty="0" err="1" smtClean="0"/>
                        <a:t>là</a:t>
                      </a:r>
                      <a:r>
                        <a:rPr lang="en-US" baseline="0" dirty="0" smtClean="0"/>
                        <a:t> </a:t>
                      </a:r>
                      <a:r>
                        <a:rPr lang="en-US" baseline="0" dirty="0" err="1" smtClean="0"/>
                        <a:t>không</a:t>
                      </a:r>
                      <a:r>
                        <a:rPr lang="en-US" baseline="0" dirty="0" smtClean="0"/>
                        <a:t> </a:t>
                      </a:r>
                      <a:r>
                        <a:rPr lang="en-US" baseline="0" dirty="0" err="1" smtClean="0"/>
                        <a:t>gian</a:t>
                      </a:r>
                      <a:r>
                        <a:rPr lang="en-US" baseline="0" dirty="0" smtClean="0"/>
                        <a:t> </a:t>
                      </a:r>
                      <a:r>
                        <a:rPr lang="en-US" baseline="0" dirty="0" err="1" smtClean="0"/>
                        <a:t>lớp</a:t>
                      </a:r>
                      <a:r>
                        <a:rPr lang="en-US" baseline="0" dirty="0" smtClean="0"/>
                        <a:t> </a:t>
                      </a:r>
                      <a:r>
                        <a:rPr lang="en-US" baseline="0" dirty="0" err="1" smtClean="0"/>
                        <a:t>học</a:t>
                      </a:r>
                      <a:endParaRPr lang="en-US" dirty="0"/>
                    </a:p>
                  </a:txBody>
                  <a:tcPr/>
                </a:tc>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5. PPDH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chủ</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yếu</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là</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điều</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tra</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khám</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phá</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giải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quyết</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vấn</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đề</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học</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bằng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tương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tác</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Môi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trường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học</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đa</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dạng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lớp</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học</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hiện</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trường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đời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sống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ngoài</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lớp</a:t>
                      </a:r>
                      <a:endParaRPr kumimoji="0" 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r>
              <a:tr h="370840">
                <a:tc>
                  <a:txBody>
                    <a:bodyPr/>
                    <a:lstStyle/>
                    <a:p>
                      <a:r>
                        <a:rPr lang="en-US" dirty="0" smtClean="0"/>
                        <a:t>6. GV </a:t>
                      </a:r>
                      <a:r>
                        <a:rPr lang="en-US" dirty="0" err="1" smtClean="0"/>
                        <a:t>giữ</a:t>
                      </a:r>
                      <a:r>
                        <a:rPr lang="en-US" dirty="0" smtClean="0"/>
                        <a:t> </a:t>
                      </a:r>
                      <a:r>
                        <a:rPr lang="en-US" dirty="0" err="1" smtClean="0"/>
                        <a:t>quyền</a:t>
                      </a:r>
                      <a:r>
                        <a:rPr lang="en-US" baseline="0" dirty="0" smtClean="0"/>
                        <a:t> ĐG KQ GD</a:t>
                      </a:r>
                      <a:endParaRPr lang="en-US" dirty="0"/>
                    </a:p>
                  </a:txBody>
                  <a:tcPr/>
                </a:tc>
                <a:tc>
                  <a:txBody>
                    <a:bodyPr/>
                    <a:lstStyle/>
                    <a:p>
                      <a:r>
                        <a:rPr kumimoji="0" lang="en-US" sz="1800" b="0" i="0" u="none" strike="noStrike" kern="1200" cap="none" spc="0" normalizeH="0" baseline="0" noProof="0" dirty="0" smtClean="0">
                          <a:ln>
                            <a:noFill/>
                          </a:ln>
                          <a:solidFill>
                            <a:prstClr val="black"/>
                          </a:solidFill>
                          <a:effectLst/>
                          <a:uLnTx/>
                          <a:uFillTx/>
                          <a:latin typeface="+mn-lt"/>
                          <a:ea typeface="+mn-ea"/>
                          <a:cs typeface="+mn-cs"/>
                        </a:rPr>
                        <a:t>6. GV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và</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HS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cùng</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tham</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gia</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ĐG KQ GD</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err="1" smtClean="0"/>
              <a:t>Nội</a:t>
            </a:r>
            <a:r>
              <a:rPr lang="en-US" dirty="0" smtClean="0"/>
              <a:t> dung </a:t>
            </a:r>
            <a:r>
              <a:rPr lang="en-US" dirty="0" err="1" smtClean="0"/>
              <a:t>đổi</a:t>
            </a:r>
            <a:r>
              <a:rPr lang="en-US" dirty="0" smtClean="0"/>
              <a:t> </a:t>
            </a:r>
            <a:r>
              <a:rPr lang="en-US" dirty="0" err="1" smtClean="0"/>
              <a:t>mới</a:t>
            </a:r>
            <a:r>
              <a:rPr lang="en-US" dirty="0" smtClean="0"/>
              <a:t> </a:t>
            </a:r>
            <a:endParaRPr lang="en-US" dirty="0"/>
          </a:p>
        </p:txBody>
      </p:sp>
      <p:sp>
        <p:nvSpPr>
          <p:cNvPr id="3" name="Content Placeholder 2"/>
          <p:cNvSpPr>
            <a:spLocks noGrp="1"/>
          </p:cNvSpPr>
          <p:nvPr>
            <p:ph idx="1"/>
          </p:nvPr>
        </p:nvSpPr>
        <p:spPr/>
        <p:txBody>
          <a:bodyPr/>
          <a:lstStyle/>
          <a:p>
            <a:r>
              <a:rPr lang="en-US" sz="2800" dirty="0" err="1">
                <a:latin typeface="Arial" pitchFamily="34" charset="0"/>
                <a:cs typeface="Arial" pitchFamily="34" charset="0"/>
              </a:rPr>
              <a:t>Tổ</a:t>
            </a:r>
            <a:r>
              <a:rPr lang="en-US" sz="2800" dirty="0">
                <a:latin typeface="Arial" pitchFamily="34" charset="0"/>
                <a:cs typeface="Arial" pitchFamily="34" charset="0"/>
              </a:rPr>
              <a:t> </a:t>
            </a:r>
            <a:r>
              <a:rPr lang="en-US" sz="2800" dirty="0" err="1">
                <a:latin typeface="Arial" pitchFamily="34" charset="0"/>
                <a:cs typeface="Arial" pitchFamily="34" charset="0"/>
              </a:rPr>
              <a:t>chức</a:t>
            </a:r>
            <a:r>
              <a:rPr lang="en-US" sz="2800" dirty="0">
                <a:latin typeface="Arial" pitchFamily="34" charset="0"/>
                <a:cs typeface="Arial" pitchFamily="34" charset="0"/>
              </a:rPr>
              <a:t> </a:t>
            </a:r>
            <a:r>
              <a:rPr lang="en-US" sz="2800" dirty="0" err="1">
                <a:latin typeface="Arial" pitchFamily="34" charset="0"/>
                <a:cs typeface="Arial" pitchFamily="34" charset="0"/>
              </a:rPr>
              <a:t>quản</a:t>
            </a:r>
            <a:r>
              <a:rPr lang="en-US" sz="2800" dirty="0">
                <a:latin typeface="Arial" pitchFamily="34" charset="0"/>
                <a:cs typeface="Arial" pitchFamily="34" charset="0"/>
              </a:rPr>
              <a:t> </a:t>
            </a:r>
            <a:r>
              <a:rPr lang="en-US" sz="2800" dirty="0" err="1">
                <a:latin typeface="Arial" pitchFamily="34" charset="0"/>
                <a:cs typeface="Arial" pitchFamily="34" charset="0"/>
              </a:rPr>
              <a:t>lý</a:t>
            </a:r>
            <a:r>
              <a:rPr lang="en-US" sz="2800" dirty="0">
                <a:latin typeface="Arial" pitchFamily="34" charset="0"/>
                <a:cs typeface="Arial" pitchFamily="34" charset="0"/>
              </a:rPr>
              <a:t> </a:t>
            </a:r>
            <a:r>
              <a:rPr lang="en-US" sz="2800" dirty="0" err="1">
                <a:latin typeface="Arial" pitchFamily="34" charset="0"/>
                <a:cs typeface="Arial" pitchFamily="34" charset="0"/>
              </a:rPr>
              <a:t>lớp</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tăng</a:t>
            </a:r>
            <a:r>
              <a:rPr lang="en-US" sz="2800" dirty="0">
                <a:latin typeface="Arial" pitchFamily="34" charset="0"/>
                <a:cs typeface="Arial" pitchFamily="34" charset="0"/>
              </a:rPr>
              <a:t> </a:t>
            </a:r>
            <a:r>
              <a:rPr lang="en-US" sz="2800" dirty="0" err="1">
                <a:latin typeface="Arial" pitchFamily="34" charset="0"/>
                <a:cs typeface="Arial" pitchFamily="34" charset="0"/>
              </a:rPr>
              <a:t>cường</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quản</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a:t>
            </a:r>
          </a:p>
          <a:p>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dạy</a:t>
            </a:r>
            <a:r>
              <a:rPr lang="en-US" sz="2800" dirty="0">
                <a:latin typeface="Arial" pitchFamily="34" charset="0"/>
                <a:cs typeface="Arial" pitchFamily="34" charset="0"/>
              </a:rPr>
              <a:t> </a:t>
            </a:r>
            <a:r>
              <a:rPr lang="en-US" sz="2800" dirty="0" err="1">
                <a:latin typeface="Arial" pitchFamily="34" charset="0"/>
                <a:cs typeface="Arial" pitchFamily="34" charset="0"/>
              </a:rPr>
              <a:t>và</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a:t>
            </a:r>
          </a:p>
          <a:p>
            <a:r>
              <a:rPr lang="en-US" sz="2800" dirty="0" err="1">
                <a:latin typeface="Arial" pitchFamily="34" charset="0"/>
                <a:cs typeface="Arial" pitchFamily="34" charset="0"/>
              </a:rPr>
              <a:t>Tài</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chủ</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linh</a:t>
            </a:r>
            <a:r>
              <a:rPr lang="en-US" sz="2800" dirty="0">
                <a:latin typeface="Arial" pitchFamily="34" charset="0"/>
                <a:cs typeface="Arial" pitchFamily="34" charset="0"/>
              </a:rPr>
              <a:t>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tài</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55637"/>
            <a:ext cx="8229600" cy="5745163"/>
          </a:xfrm>
        </p:spPr>
        <p:txBody>
          <a:bodyPr/>
          <a:lstStyle/>
          <a:p>
            <a:pPr>
              <a:buNone/>
            </a:pPr>
            <a:r>
              <a:rPr lang="en-US" dirty="0" smtClean="0"/>
              <a:t>5.1. </a:t>
            </a:r>
            <a:r>
              <a:rPr lang="en-US" dirty="0" err="1" smtClean="0"/>
              <a:t>Tổ</a:t>
            </a:r>
            <a:r>
              <a:rPr lang="en-US" dirty="0" smtClean="0"/>
              <a:t> </a:t>
            </a:r>
            <a:r>
              <a:rPr lang="en-US" dirty="0" err="1" smtClean="0"/>
              <a:t>chức</a:t>
            </a:r>
            <a:r>
              <a:rPr lang="en-US" dirty="0" smtClean="0"/>
              <a:t> </a:t>
            </a:r>
            <a:r>
              <a:rPr lang="en-US" dirty="0" err="1" smtClean="0"/>
              <a:t>quản</a:t>
            </a:r>
            <a:r>
              <a:rPr lang="en-US" dirty="0" smtClean="0"/>
              <a:t> </a:t>
            </a:r>
            <a:r>
              <a:rPr lang="en-US" dirty="0" err="1" smtClean="0"/>
              <a:t>lý</a:t>
            </a:r>
            <a:r>
              <a:rPr lang="en-US" dirty="0" smtClean="0"/>
              <a:t> </a:t>
            </a:r>
            <a:r>
              <a:rPr lang="en-US" dirty="0" err="1" smtClean="0"/>
              <a:t>lớp</a:t>
            </a:r>
            <a:r>
              <a:rPr lang="en-US" dirty="0" smtClean="0"/>
              <a:t> </a:t>
            </a:r>
            <a:r>
              <a:rPr lang="en-US" dirty="0" err="1" smtClean="0"/>
              <a:t>học</a:t>
            </a:r>
            <a:endParaRPr lang="en-US" dirty="0" smtClean="0"/>
          </a:p>
          <a:p>
            <a:r>
              <a:rPr lang="en-US" sz="2800" dirty="0" err="1" smtClean="0">
                <a:latin typeface="Arial" pitchFamily="34" charset="0"/>
                <a:cs typeface="Arial" pitchFamily="34" charset="0"/>
              </a:rPr>
              <a:t>Phát</a:t>
            </a:r>
            <a:r>
              <a:rPr lang="en-US" sz="2800" dirty="0" smtClean="0">
                <a:latin typeface="Arial" pitchFamily="34" charset="0"/>
                <a:cs typeface="Arial" pitchFamily="34" charset="0"/>
              </a:rPr>
              <a:t> </a:t>
            </a:r>
            <a:r>
              <a:rPr lang="en-US" sz="2800" dirty="0" err="1">
                <a:latin typeface="Arial" pitchFamily="34" charset="0"/>
                <a:cs typeface="Arial" pitchFamily="34" charset="0"/>
              </a:rPr>
              <a:t>huy</a:t>
            </a:r>
            <a:r>
              <a:rPr lang="en-US" sz="2800" dirty="0">
                <a:latin typeface="Arial" pitchFamily="34" charset="0"/>
                <a:cs typeface="Arial" pitchFamily="34" charset="0"/>
              </a:rPr>
              <a:t> </a:t>
            </a:r>
            <a:r>
              <a:rPr lang="en-US" sz="2800" dirty="0" err="1">
                <a:latin typeface="Arial" pitchFamily="34" charset="0"/>
                <a:cs typeface="Arial" pitchFamily="34" charset="0"/>
              </a:rPr>
              <a:t>năng</a:t>
            </a:r>
            <a:r>
              <a:rPr lang="en-US" sz="2800" dirty="0">
                <a:latin typeface="Arial" pitchFamily="34" charset="0"/>
                <a:cs typeface="Arial" pitchFamily="34" charset="0"/>
              </a:rPr>
              <a:t> </a:t>
            </a:r>
            <a:r>
              <a:rPr lang="en-US" sz="2800" dirty="0" err="1">
                <a:latin typeface="Arial" pitchFamily="34" charset="0"/>
                <a:cs typeface="Arial" pitchFamily="34" charset="0"/>
              </a:rPr>
              <a:t>lực</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quản</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gồm</a:t>
            </a:r>
            <a:r>
              <a:rPr lang="en-US" sz="2800" dirty="0">
                <a:latin typeface="Arial" pitchFamily="34" charset="0"/>
                <a:cs typeface="Arial" pitchFamily="34" charset="0"/>
              </a:rPr>
              <a:t> </a:t>
            </a:r>
            <a:r>
              <a:rPr lang="en-US" sz="2800" dirty="0" err="1">
                <a:latin typeface="Arial" pitchFamily="34" charset="0"/>
                <a:cs typeface="Arial" pitchFamily="34" charset="0"/>
              </a:rPr>
              <a:t>tất</a:t>
            </a:r>
            <a:r>
              <a:rPr lang="en-US" sz="2800" dirty="0">
                <a:latin typeface="Arial" pitchFamily="34" charset="0"/>
                <a:cs typeface="Arial" pitchFamily="34" charset="0"/>
              </a:rPr>
              <a:t> </a:t>
            </a:r>
            <a:r>
              <a:rPr lang="en-US" sz="2800" dirty="0" err="1">
                <a:latin typeface="Arial" pitchFamily="34" charset="0"/>
                <a:cs typeface="Arial" pitchFamily="34" charset="0"/>
              </a:rPr>
              <a:t>cả</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lớp</a:t>
            </a:r>
            <a:r>
              <a:rPr lang="en-US" sz="2800" dirty="0">
                <a:latin typeface="Arial" pitchFamily="34" charset="0"/>
                <a:cs typeface="Arial" pitchFamily="34" charset="0"/>
              </a:rPr>
              <a:t>)</a:t>
            </a:r>
          </a:p>
          <a:p>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hình</a:t>
            </a:r>
            <a:r>
              <a:rPr lang="en-US" sz="2800" dirty="0">
                <a:latin typeface="Arial" pitchFamily="34" charset="0"/>
                <a:cs typeface="Arial" pitchFamily="34" charset="0"/>
              </a:rPr>
              <a:t> </a:t>
            </a:r>
            <a:r>
              <a:rPr lang="en-US" sz="2800" dirty="0" err="1">
                <a:latin typeface="Arial" pitchFamily="34" charset="0"/>
                <a:cs typeface="Arial" pitchFamily="34" charset="0"/>
              </a:rPr>
              <a:t>thành</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tổ</a:t>
            </a:r>
            <a:r>
              <a:rPr lang="en-US" sz="2800" dirty="0">
                <a:latin typeface="Arial" pitchFamily="34" charset="0"/>
                <a:cs typeface="Arial" pitchFamily="34" charset="0"/>
              </a:rPr>
              <a:t> </a:t>
            </a:r>
            <a:r>
              <a:rPr lang="en-US" sz="2800" dirty="0" err="1">
                <a:latin typeface="Arial" pitchFamily="34" charset="0"/>
                <a:cs typeface="Arial" pitchFamily="34" charset="0"/>
              </a:rPr>
              <a:t>chức</a:t>
            </a:r>
            <a:r>
              <a:rPr lang="en-US" sz="2800" dirty="0">
                <a:latin typeface="Arial" pitchFamily="34" charset="0"/>
                <a:cs typeface="Arial" pitchFamily="34" charset="0"/>
              </a:rPr>
              <a:t> </a:t>
            </a:r>
            <a:r>
              <a:rPr lang="en-US" sz="2800" dirty="0" err="1">
                <a:latin typeface="Arial" pitchFamily="34" charset="0"/>
                <a:cs typeface="Arial" pitchFamily="34" charset="0"/>
              </a:rPr>
              <a:t>quản</a:t>
            </a:r>
            <a:r>
              <a:rPr lang="en-US" sz="2800" dirty="0">
                <a:latin typeface="Arial" pitchFamily="34" charset="0"/>
                <a:cs typeface="Arial" pitchFamily="34" charset="0"/>
              </a:rPr>
              <a:t> </a:t>
            </a:r>
            <a:r>
              <a:rPr lang="en-US" sz="2800" dirty="0" err="1">
                <a:latin typeface="Arial" pitchFamily="34" charset="0"/>
                <a:cs typeface="Arial" pitchFamily="34" charset="0"/>
              </a:rPr>
              <a:t>lý</a:t>
            </a:r>
            <a:r>
              <a:rPr lang="en-US" sz="2800" dirty="0">
                <a:latin typeface="Arial" pitchFamily="34" charset="0"/>
                <a:cs typeface="Arial" pitchFamily="34" charset="0"/>
              </a:rPr>
              <a:t> </a:t>
            </a:r>
            <a:r>
              <a:rPr lang="en-US" sz="2800" dirty="0" err="1">
                <a:latin typeface="Arial" pitchFamily="34" charset="0"/>
                <a:cs typeface="Arial" pitchFamily="34" charset="0"/>
              </a:rPr>
              <a:t>lớp</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lớp</a:t>
            </a:r>
            <a:r>
              <a:rPr lang="en-US" sz="2800" dirty="0">
                <a:latin typeface="Arial" pitchFamily="34" charset="0"/>
                <a:cs typeface="Arial" pitchFamily="34" charset="0"/>
              </a:rPr>
              <a:t>, </a:t>
            </a:r>
            <a:r>
              <a:rPr lang="en-US" sz="2800" dirty="0" err="1">
                <a:latin typeface="Arial" pitchFamily="34" charset="0"/>
                <a:cs typeface="Arial" pitchFamily="34" charset="0"/>
              </a:rPr>
              <a:t>tổ</a:t>
            </a:r>
            <a:r>
              <a:rPr lang="en-US" sz="2800" dirty="0">
                <a:latin typeface="Arial" pitchFamily="34" charset="0"/>
                <a:cs typeface="Arial" pitchFamily="34" charset="0"/>
              </a:rPr>
              <a:t>)</a:t>
            </a:r>
          </a:p>
          <a:p>
            <a:r>
              <a:rPr lang="en-US" sz="2800" dirty="0" err="1">
                <a:latin typeface="Arial" pitchFamily="34" charset="0"/>
                <a:cs typeface="Arial" pitchFamily="34" charset="0"/>
              </a:rPr>
              <a:t>Tham</a:t>
            </a:r>
            <a:r>
              <a:rPr lang="en-US" sz="2800" dirty="0">
                <a:latin typeface="Arial" pitchFamily="34" charset="0"/>
                <a:cs typeface="Arial" pitchFamily="34" charset="0"/>
              </a:rPr>
              <a:t> </a:t>
            </a:r>
            <a:r>
              <a:rPr lang="en-US" sz="2800" dirty="0" err="1">
                <a:latin typeface="Arial" pitchFamily="34" charset="0"/>
                <a:cs typeface="Arial" pitchFamily="34" charset="0"/>
              </a:rPr>
              <a:t>gia</a:t>
            </a:r>
            <a:r>
              <a:rPr lang="en-US" sz="2800" dirty="0">
                <a:latin typeface="Arial" pitchFamily="34" charset="0"/>
                <a:cs typeface="Arial" pitchFamily="34" charset="0"/>
              </a:rPr>
              <a:t> </a:t>
            </a:r>
            <a:r>
              <a:rPr lang="en-US" sz="2800" dirty="0" err="1">
                <a:latin typeface="Arial" pitchFamily="34" charset="0"/>
                <a:cs typeface="Arial" pitchFamily="34" charset="0"/>
              </a:rPr>
              <a:t>bầu</a:t>
            </a:r>
            <a:r>
              <a:rPr lang="en-US" sz="2800" dirty="0">
                <a:latin typeface="Arial" pitchFamily="34" charset="0"/>
                <a:cs typeface="Arial" pitchFamily="34" charset="0"/>
              </a:rPr>
              <a:t> </a:t>
            </a:r>
            <a:r>
              <a:rPr lang="en-US" sz="2800" dirty="0" err="1">
                <a:latin typeface="Arial" pitchFamily="34" charset="0"/>
                <a:cs typeface="Arial" pitchFamily="34" charset="0"/>
              </a:rPr>
              <a:t>lãnh</a:t>
            </a:r>
            <a:r>
              <a:rPr lang="en-US" sz="2800" dirty="0">
                <a:latin typeface="Arial" pitchFamily="34" charset="0"/>
                <a:cs typeface="Arial" pitchFamily="34" charset="0"/>
              </a:rPr>
              <a:t> </a:t>
            </a:r>
            <a:r>
              <a:rPr lang="en-US" sz="2800" dirty="0" err="1">
                <a:latin typeface="Arial" pitchFamily="34" charset="0"/>
                <a:cs typeface="Arial" pitchFamily="34" charset="0"/>
              </a:rPr>
              <a:t>đạo</a:t>
            </a:r>
            <a:r>
              <a:rPr lang="en-US" sz="2800" dirty="0">
                <a:latin typeface="Arial" pitchFamily="34" charset="0"/>
                <a:cs typeface="Arial" pitchFamily="34" charset="0"/>
              </a:rPr>
              <a:t> </a:t>
            </a:r>
            <a:r>
              <a:rPr lang="en-US" sz="2800" dirty="0" err="1">
                <a:latin typeface="Arial" pitchFamily="34" charset="0"/>
                <a:cs typeface="Arial" pitchFamily="34" charset="0"/>
              </a:rPr>
              <a:t>lớp</a:t>
            </a:r>
            <a:r>
              <a:rPr lang="en-US" sz="2800" dirty="0">
                <a:latin typeface="Arial" pitchFamily="34" charset="0"/>
                <a:cs typeface="Arial" pitchFamily="34" charset="0"/>
              </a:rPr>
              <a:t>, </a:t>
            </a:r>
            <a:r>
              <a:rPr lang="en-US" sz="2800" dirty="0" err="1">
                <a:latin typeface="Arial" pitchFamily="34" charset="0"/>
                <a:cs typeface="Arial" pitchFamily="34" charset="0"/>
              </a:rPr>
              <a:t>tổ</a:t>
            </a:r>
            <a:r>
              <a:rPr lang="en-US" sz="2800" dirty="0">
                <a:latin typeface="Arial" pitchFamily="34" charset="0"/>
                <a:cs typeface="Arial" pitchFamily="34" charset="0"/>
              </a:rPr>
              <a:t> </a:t>
            </a:r>
            <a:r>
              <a:rPr lang="en-US" sz="2800" dirty="0" err="1">
                <a:latin typeface="Arial" pitchFamily="34" charset="0"/>
                <a:cs typeface="Arial" pitchFamily="34" charset="0"/>
              </a:rPr>
              <a:t>theo</a:t>
            </a:r>
            <a:r>
              <a:rPr lang="en-US" sz="2800" dirty="0">
                <a:latin typeface="Arial" pitchFamily="34" charset="0"/>
                <a:cs typeface="Arial" pitchFamily="34" charset="0"/>
              </a:rPr>
              <a:t> </a:t>
            </a:r>
            <a:r>
              <a:rPr lang="en-US" sz="2800" dirty="0" err="1">
                <a:latin typeface="Arial" pitchFamily="34" charset="0"/>
                <a:cs typeface="Arial" pitchFamily="34" charset="0"/>
              </a:rPr>
              <a:t>cơ</a:t>
            </a:r>
            <a:r>
              <a:rPr lang="en-US" sz="2800" dirty="0">
                <a:latin typeface="Arial" pitchFamily="34" charset="0"/>
                <a:cs typeface="Arial" pitchFamily="34" charset="0"/>
              </a:rPr>
              <a:t> </a:t>
            </a:r>
            <a:r>
              <a:rPr lang="en-US" sz="2800" dirty="0" err="1">
                <a:latin typeface="Arial" pitchFamily="34" charset="0"/>
                <a:cs typeface="Arial" pitchFamily="34" charset="0"/>
              </a:rPr>
              <a:t>chế</a:t>
            </a:r>
            <a:r>
              <a:rPr lang="en-US" sz="2800" dirty="0">
                <a:latin typeface="Arial" pitchFamily="34" charset="0"/>
                <a:cs typeface="Arial" pitchFamily="34" charset="0"/>
              </a:rPr>
              <a:t> </a:t>
            </a:r>
            <a:r>
              <a:rPr lang="en-US" sz="2800" dirty="0" err="1">
                <a:latin typeface="Arial" pitchFamily="34" charset="0"/>
                <a:cs typeface="Arial" pitchFamily="34" charset="0"/>
              </a:rPr>
              <a:t>luân</a:t>
            </a:r>
            <a:r>
              <a:rPr lang="en-US" sz="2800" dirty="0">
                <a:latin typeface="Arial" pitchFamily="34" charset="0"/>
                <a:cs typeface="Arial" pitchFamily="34" charset="0"/>
              </a:rPr>
              <a:t> </a:t>
            </a:r>
            <a:r>
              <a:rPr lang="en-US" sz="2800" dirty="0" err="1">
                <a:latin typeface="Arial" pitchFamily="34" charset="0"/>
                <a:cs typeface="Arial" pitchFamily="34" charset="0"/>
              </a:rPr>
              <a:t>phiên</a:t>
            </a:r>
            <a:endParaRPr lang="en-US" sz="2800" dirty="0">
              <a:latin typeface="Arial" pitchFamily="34" charset="0"/>
              <a:cs typeface="Arial" pitchFamily="34" charset="0"/>
            </a:endParaRPr>
          </a:p>
          <a:p>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smtClean="0">
                <a:latin typeface="Arial" pitchFamily="34" charset="0"/>
                <a:cs typeface="Arial" pitchFamily="34" charset="0"/>
              </a:rPr>
              <a:t>xây</a:t>
            </a:r>
            <a:r>
              <a:rPr lang="en-US" sz="2800" dirty="0" smtClean="0">
                <a:latin typeface="Arial" pitchFamily="34" charset="0"/>
                <a:cs typeface="Arial" pitchFamily="34" charset="0"/>
              </a:rPr>
              <a:t> </a:t>
            </a:r>
            <a:r>
              <a:rPr lang="en-US" sz="2800" dirty="0" err="1">
                <a:latin typeface="Arial" pitchFamily="34" charset="0"/>
                <a:cs typeface="Arial" pitchFamily="34" charset="0"/>
              </a:rPr>
              <a:t>dựng</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quy</a:t>
            </a:r>
            <a:r>
              <a:rPr lang="en-US" sz="2800" dirty="0">
                <a:latin typeface="Arial" pitchFamily="34" charset="0"/>
                <a:cs typeface="Arial" pitchFamily="34" charset="0"/>
              </a:rPr>
              <a:t> </a:t>
            </a:r>
            <a:r>
              <a:rPr lang="en-US" sz="2800" dirty="0" err="1">
                <a:latin typeface="Arial" pitchFamily="34" charset="0"/>
                <a:cs typeface="Arial" pitchFamily="34" charset="0"/>
              </a:rPr>
              <a:t>định</a:t>
            </a:r>
            <a:r>
              <a:rPr lang="en-US" sz="2800" dirty="0">
                <a:latin typeface="Arial" pitchFamily="34" charset="0"/>
                <a:cs typeface="Arial" pitchFamily="34" charset="0"/>
              </a:rPr>
              <a:t>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lớp</a:t>
            </a:r>
            <a:endParaRPr lang="en-US" sz="2800" dirty="0">
              <a:latin typeface="Arial" pitchFamily="34" charset="0"/>
              <a:cs typeface="Arial" pitchFamily="34" charset="0"/>
            </a:endParaRPr>
          </a:p>
          <a:p>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quản</a:t>
            </a:r>
            <a:r>
              <a:rPr lang="en-US" sz="2800" dirty="0">
                <a:latin typeface="Arial" pitchFamily="34" charset="0"/>
                <a:cs typeface="Arial" pitchFamily="34" charset="0"/>
              </a:rPr>
              <a:t> </a:t>
            </a:r>
            <a:r>
              <a:rPr lang="en-US" sz="2800" dirty="0" err="1">
                <a:latin typeface="Arial" pitchFamily="34" charset="0"/>
                <a:cs typeface="Arial" pitchFamily="34" charset="0"/>
              </a:rPr>
              <a:t>lý</a:t>
            </a:r>
            <a:r>
              <a:rPr lang="en-US" sz="2800" dirty="0">
                <a:latin typeface="Arial" pitchFamily="34" charset="0"/>
                <a:cs typeface="Arial" pitchFamily="34" charset="0"/>
              </a:rPr>
              <a:t>, </a:t>
            </a:r>
            <a:r>
              <a:rPr lang="en-US" sz="2800" dirty="0" err="1">
                <a:latin typeface="Arial" pitchFamily="34" charset="0"/>
                <a:cs typeface="Arial" pitchFamily="34" charset="0"/>
              </a:rPr>
              <a:t>điều</a:t>
            </a:r>
            <a:r>
              <a:rPr lang="en-US" sz="2800" dirty="0">
                <a:latin typeface="Arial" pitchFamily="34" charset="0"/>
                <a:cs typeface="Arial" pitchFamily="34" charset="0"/>
              </a:rPr>
              <a:t> </a:t>
            </a:r>
            <a:r>
              <a:rPr lang="en-US" sz="2800" dirty="0" err="1">
                <a:latin typeface="Arial" pitchFamily="34" charset="0"/>
                <a:cs typeface="Arial" pitchFamily="34" charset="0"/>
              </a:rPr>
              <a:t>hành</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lớp</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Giá</a:t>
            </a:r>
            <a:r>
              <a:rPr lang="en-US" sz="2800" dirty="0" smtClean="0">
                <a:latin typeface="Arial" pitchFamily="34" charset="0"/>
                <a:cs typeface="Arial" pitchFamily="34" charset="0"/>
              </a:rPr>
              <a:t> </a:t>
            </a:r>
            <a:r>
              <a:rPr lang="en-US" sz="2800" dirty="0" err="1">
                <a:latin typeface="Arial" pitchFamily="34" charset="0"/>
                <a:cs typeface="Arial" pitchFamily="34" charset="0"/>
              </a:rPr>
              <a:t>trị</a:t>
            </a:r>
            <a:r>
              <a:rPr lang="en-US" sz="2800" dirty="0">
                <a:latin typeface="Arial" pitchFamily="34" charset="0"/>
                <a:cs typeface="Arial" pitchFamily="34" charset="0"/>
              </a:rPr>
              <a:t> </a:t>
            </a:r>
            <a:r>
              <a:rPr lang="en-US" sz="2800" dirty="0" err="1">
                <a:latin typeface="Arial" pitchFamily="34" charset="0"/>
                <a:cs typeface="Arial" pitchFamily="34" charset="0"/>
              </a:rPr>
              <a:t>cốt</a:t>
            </a:r>
            <a:r>
              <a:rPr lang="en-US" sz="2800" dirty="0">
                <a:latin typeface="Arial" pitchFamily="34" charset="0"/>
                <a:cs typeface="Arial" pitchFamily="34" charset="0"/>
              </a:rPr>
              <a:t> </a:t>
            </a:r>
            <a:r>
              <a:rPr lang="en-US" sz="2800" dirty="0" err="1">
                <a:latin typeface="Arial" pitchFamily="34" charset="0"/>
                <a:cs typeface="Arial" pitchFamily="34" charset="0"/>
              </a:rPr>
              <a:t>lõi</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lớp</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tích</a:t>
            </a:r>
            <a:r>
              <a:rPr lang="en-US" sz="2800" dirty="0">
                <a:latin typeface="Arial" pitchFamily="34" charset="0"/>
                <a:cs typeface="Arial" pitchFamily="34" charset="0"/>
              </a:rPr>
              <a:t> </a:t>
            </a:r>
            <a:r>
              <a:rPr lang="en-US" sz="2800" dirty="0" err="1" smtClean="0">
                <a:latin typeface="Arial" pitchFamily="34" charset="0"/>
                <a:cs typeface="Arial" pitchFamily="34" charset="0"/>
              </a:rPr>
              <a:t>cực</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a:p>
            <a:r>
              <a:rPr lang="en-US" sz="2800" dirty="0" err="1">
                <a:latin typeface="Arial" pitchFamily="34" charset="0"/>
                <a:cs typeface="Arial" pitchFamily="34" charset="0"/>
              </a:rPr>
              <a:t>Dân</a:t>
            </a:r>
            <a:r>
              <a:rPr lang="en-US" sz="2800" dirty="0">
                <a:latin typeface="Arial" pitchFamily="34" charset="0"/>
                <a:cs typeface="Arial" pitchFamily="34" charset="0"/>
              </a:rPr>
              <a:t> </a:t>
            </a:r>
            <a:r>
              <a:rPr lang="en-US" sz="2800" dirty="0" err="1">
                <a:latin typeface="Arial" pitchFamily="34" charset="0"/>
                <a:cs typeface="Arial" pitchFamily="34" charset="0"/>
              </a:rPr>
              <a:t>chủ</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được</a:t>
            </a:r>
            <a:r>
              <a:rPr lang="en-US" sz="2800" dirty="0">
                <a:latin typeface="Arial" pitchFamily="34" charset="0"/>
                <a:cs typeface="Arial" pitchFamily="34" charset="0"/>
              </a:rPr>
              <a:t> </a:t>
            </a:r>
            <a:r>
              <a:rPr lang="en-US" sz="2800" dirty="0" err="1">
                <a:latin typeface="Arial" pitchFamily="34" charset="0"/>
                <a:cs typeface="Arial" pitchFamily="34" charset="0"/>
              </a:rPr>
              <a:t>biết</a:t>
            </a:r>
            <a:r>
              <a:rPr lang="en-US" sz="2800" dirty="0">
                <a:latin typeface="Arial" pitchFamily="34" charset="0"/>
                <a:cs typeface="Arial" pitchFamily="34" charset="0"/>
              </a:rPr>
              <a:t>, </a:t>
            </a:r>
            <a:r>
              <a:rPr lang="en-US" sz="2800" dirty="0" err="1">
                <a:latin typeface="Arial" pitchFamily="34" charset="0"/>
                <a:cs typeface="Arial" pitchFamily="34" charset="0"/>
              </a:rPr>
              <a:t>bàn</a:t>
            </a:r>
            <a:r>
              <a:rPr lang="en-US" sz="2800" dirty="0">
                <a:latin typeface="Arial" pitchFamily="34" charset="0"/>
                <a:cs typeface="Arial" pitchFamily="34" charset="0"/>
              </a:rPr>
              <a:t>, </a:t>
            </a:r>
            <a:r>
              <a:rPr lang="en-US" sz="2800" dirty="0" err="1">
                <a:latin typeface="Arial" pitchFamily="34" charset="0"/>
                <a:cs typeface="Arial" pitchFamily="34" charset="0"/>
              </a:rPr>
              <a:t>lựa</a:t>
            </a:r>
            <a:r>
              <a:rPr lang="en-US" sz="2800" dirty="0">
                <a:latin typeface="Arial" pitchFamily="34" charset="0"/>
                <a:cs typeface="Arial" pitchFamily="34" charset="0"/>
              </a:rPr>
              <a:t> </a:t>
            </a:r>
            <a:r>
              <a:rPr lang="en-US" sz="2800" dirty="0" err="1">
                <a:latin typeface="Arial" pitchFamily="34" charset="0"/>
                <a:cs typeface="Arial" pitchFamily="34" charset="0"/>
              </a:rPr>
              <a:t>chọn</a:t>
            </a:r>
            <a:r>
              <a:rPr lang="en-US" sz="2800" dirty="0">
                <a:latin typeface="Arial" pitchFamily="34" charset="0"/>
                <a:cs typeface="Arial" pitchFamily="34" charset="0"/>
              </a:rPr>
              <a:t>, </a:t>
            </a:r>
            <a:r>
              <a:rPr lang="en-US" sz="2800" dirty="0" err="1">
                <a:latin typeface="Arial" pitchFamily="34" charset="0"/>
                <a:cs typeface="Arial" pitchFamily="34" charset="0"/>
              </a:rPr>
              <a:t>tham</a:t>
            </a:r>
            <a:r>
              <a:rPr lang="en-US" sz="2800" dirty="0">
                <a:latin typeface="Arial" pitchFamily="34" charset="0"/>
                <a:cs typeface="Arial" pitchFamily="34" charset="0"/>
              </a:rPr>
              <a:t> </a:t>
            </a:r>
            <a:r>
              <a:rPr lang="en-US" sz="2800" dirty="0" err="1">
                <a:latin typeface="Arial" pitchFamily="34" charset="0"/>
                <a:cs typeface="Arial" pitchFamily="34" charset="0"/>
              </a:rPr>
              <a:t>gia</a:t>
            </a:r>
            <a:r>
              <a:rPr lang="en-US" sz="2800" dirty="0">
                <a:latin typeface="Arial" pitchFamily="34" charset="0"/>
                <a:cs typeface="Arial" pitchFamily="34" charset="0"/>
              </a:rPr>
              <a:t> </a:t>
            </a:r>
            <a:r>
              <a:rPr lang="en-US" sz="2800" dirty="0" err="1">
                <a:latin typeface="Arial" pitchFamily="34" charset="0"/>
                <a:cs typeface="Arial" pitchFamily="34" charset="0"/>
              </a:rPr>
              <a:t>đánh</a:t>
            </a:r>
            <a:r>
              <a:rPr lang="en-US" sz="2800" dirty="0">
                <a:latin typeface="Arial" pitchFamily="34" charset="0"/>
                <a:cs typeface="Arial" pitchFamily="34" charset="0"/>
              </a:rPr>
              <a:t> </a:t>
            </a:r>
            <a:r>
              <a:rPr lang="en-US" sz="2800" dirty="0" err="1">
                <a:latin typeface="Arial" pitchFamily="34" charset="0"/>
                <a:cs typeface="Arial" pitchFamily="34" charset="0"/>
              </a:rPr>
              <a:t>giá</a:t>
            </a:r>
            <a:endParaRPr lang="en-US" sz="2800" dirty="0">
              <a:latin typeface="Arial" pitchFamily="34" charset="0"/>
              <a:cs typeface="Arial" pitchFamily="34" charset="0"/>
            </a:endParaRPr>
          </a:p>
          <a:p>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quản</a:t>
            </a:r>
            <a:r>
              <a:rPr lang="en-US" sz="2800" dirty="0">
                <a:latin typeface="Arial" pitchFamily="34" charset="0"/>
                <a:cs typeface="Arial" pitchFamily="34" charset="0"/>
              </a:rPr>
              <a:t> (do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cá</a:t>
            </a:r>
            <a:r>
              <a:rPr lang="en-US" sz="2800" dirty="0">
                <a:latin typeface="Arial" pitchFamily="34" charset="0"/>
                <a:cs typeface="Arial" pitchFamily="34" charset="0"/>
              </a:rPr>
              <a:t> </a:t>
            </a:r>
            <a:r>
              <a:rPr lang="en-US" sz="2800" dirty="0" err="1">
                <a:latin typeface="Arial" pitchFamily="34" charset="0"/>
                <a:cs typeface="Arial" pitchFamily="34" charset="0"/>
              </a:rPr>
              <a:t>nhân</a:t>
            </a:r>
            <a:r>
              <a:rPr lang="en-US" sz="2800" dirty="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a:latin typeface="Arial" pitchFamily="34" charset="0"/>
                <a:cs typeface="Arial" pitchFamily="34" charset="0"/>
              </a:rPr>
              <a:t>giác</a:t>
            </a:r>
            <a:r>
              <a:rPr lang="en-US" sz="2800" dirty="0">
                <a:latin typeface="Arial" pitchFamily="34" charset="0"/>
                <a:cs typeface="Arial" pitchFamily="34" charset="0"/>
              </a:rPr>
              <a:t>, </a:t>
            </a:r>
            <a:r>
              <a:rPr lang="en-US" sz="2800" dirty="0" err="1">
                <a:latin typeface="Arial" pitchFamily="34" charset="0"/>
                <a:cs typeface="Arial" pitchFamily="34" charset="0"/>
              </a:rPr>
              <a:t>tập</a:t>
            </a:r>
            <a:r>
              <a:rPr lang="en-US" sz="2800" dirty="0">
                <a:latin typeface="Arial" pitchFamily="34" charset="0"/>
                <a:cs typeface="Arial" pitchFamily="34" charset="0"/>
              </a:rPr>
              <a:t> </a:t>
            </a:r>
            <a:r>
              <a:rPr lang="en-US" sz="2800" dirty="0" err="1">
                <a:latin typeface="Arial" pitchFamily="34" charset="0"/>
                <a:cs typeface="Arial" pitchFamily="34" charset="0"/>
              </a:rPr>
              <a:t>thể</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quản</a:t>
            </a:r>
            <a:endParaRPr lang="en-US" sz="2800" dirty="0">
              <a:latin typeface="Arial" pitchFamily="34" charset="0"/>
              <a:cs typeface="Arial" pitchFamily="34" charset="0"/>
            </a:endParaRPr>
          </a:p>
          <a:p>
            <a:r>
              <a:rPr lang="en-US" sz="2800" dirty="0" err="1">
                <a:latin typeface="Arial" pitchFamily="34" charset="0"/>
                <a:cs typeface="Arial" pitchFamily="34" charset="0"/>
              </a:rPr>
              <a:t>Nhân</a:t>
            </a:r>
            <a:r>
              <a:rPr lang="en-US" sz="2800" dirty="0">
                <a:latin typeface="Arial" pitchFamily="34" charset="0"/>
                <a:cs typeface="Arial" pitchFamily="34" charset="0"/>
              </a:rPr>
              <a:t> </a:t>
            </a:r>
            <a:r>
              <a:rPr lang="en-US" sz="2800" dirty="0" err="1">
                <a:latin typeface="Arial" pitchFamily="34" charset="0"/>
                <a:cs typeface="Arial" pitchFamily="34" charset="0"/>
              </a:rPr>
              <a:t>văn</a:t>
            </a:r>
            <a:r>
              <a:rPr lang="en-US" sz="2800" dirty="0">
                <a:latin typeface="Arial" pitchFamily="34" charset="0"/>
                <a:cs typeface="Arial" pitchFamily="34" charset="0"/>
              </a:rPr>
              <a:t> </a:t>
            </a:r>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a:p>
            <a:pPr marL="0"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   </a:t>
            </a:r>
            <a:r>
              <a:rPr lang="en-US" sz="2000" dirty="0" smtClean="0">
                <a:latin typeface="Arial" pitchFamily="34" charset="0"/>
                <a:cs typeface="Arial" pitchFamily="34" charset="0"/>
                <a:hlinkClick r:id="rId2" action="ppaction://hlinkfile"/>
              </a:rPr>
              <a:t>Clip: </a:t>
            </a:r>
            <a:r>
              <a:rPr lang="en-US" sz="2000" dirty="0" err="1" smtClean="0">
                <a:latin typeface="Arial" pitchFamily="34" charset="0"/>
                <a:cs typeface="Arial" pitchFamily="34" charset="0"/>
                <a:hlinkClick r:id="rId2" action="ppaction://hlinkfile"/>
              </a:rPr>
              <a:t>Bầu</a:t>
            </a:r>
            <a:r>
              <a:rPr lang="en-US" sz="2000" dirty="0" smtClean="0">
                <a:latin typeface="Arial" pitchFamily="34" charset="0"/>
                <a:cs typeface="Arial" pitchFamily="34" charset="0"/>
                <a:hlinkClick r:id="rId2" action="ppaction://hlinkfile"/>
              </a:rPr>
              <a:t> </a:t>
            </a:r>
            <a:r>
              <a:rPr lang="en-US" sz="2000" dirty="0" err="1" smtClean="0">
                <a:latin typeface="Arial" pitchFamily="34" charset="0"/>
                <a:cs typeface="Arial" pitchFamily="34" charset="0"/>
                <a:hlinkClick r:id="rId2" action="ppaction://hlinkfile"/>
              </a:rPr>
              <a:t>hội</a:t>
            </a:r>
            <a:r>
              <a:rPr lang="en-US" sz="2000" dirty="0" smtClean="0">
                <a:latin typeface="Arial" pitchFamily="34" charset="0"/>
                <a:cs typeface="Arial" pitchFamily="34" charset="0"/>
                <a:hlinkClick r:id="rId2" action="ppaction://hlinkfile"/>
              </a:rPr>
              <a:t> </a:t>
            </a:r>
            <a:r>
              <a:rPr lang="en-US" sz="2000" dirty="0" err="1" smtClean="0">
                <a:latin typeface="Arial" pitchFamily="34" charset="0"/>
                <a:cs typeface="Arial" pitchFamily="34" charset="0"/>
                <a:hlinkClick r:id="rId2" action="ppaction://hlinkfile"/>
              </a:rPr>
              <a:t>đồng</a:t>
            </a:r>
            <a:r>
              <a:rPr lang="en-US" sz="2000" dirty="0" smtClean="0">
                <a:latin typeface="Arial" pitchFamily="34" charset="0"/>
                <a:cs typeface="Arial" pitchFamily="34" charset="0"/>
                <a:hlinkClick r:id="rId2" action="ppaction://hlinkfile"/>
              </a:rPr>
              <a:t> </a:t>
            </a:r>
            <a:r>
              <a:rPr lang="en-US" sz="2000" dirty="0" err="1" smtClean="0">
                <a:latin typeface="Arial" pitchFamily="34" charset="0"/>
                <a:cs typeface="Arial" pitchFamily="34" charset="0"/>
                <a:hlinkClick r:id="rId2" action="ppaction://hlinkfile"/>
              </a:rPr>
              <a:t>tự</a:t>
            </a:r>
            <a:r>
              <a:rPr lang="en-US" sz="2000" dirty="0" smtClean="0">
                <a:latin typeface="Arial" pitchFamily="34" charset="0"/>
                <a:cs typeface="Arial" pitchFamily="34" charset="0"/>
                <a:hlinkClick r:id="rId2" action="ppaction://hlinkfile"/>
              </a:rPr>
              <a:t> </a:t>
            </a:r>
            <a:r>
              <a:rPr lang="en-US" sz="2000" dirty="0" err="1" smtClean="0">
                <a:latin typeface="Arial" pitchFamily="34" charset="0"/>
                <a:cs typeface="Arial" pitchFamily="34" charset="0"/>
                <a:hlinkClick r:id="rId2" action="ppaction://hlinkfile"/>
              </a:rPr>
              <a:t>quản</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latin typeface="Arial" pitchFamily="34" charset="0"/>
                <a:cs typeface="Arial" pitchFamily="34" charset="0"/>
              </a:rPr>
              <a:t>5.2. </a:t>
            </a:r>
            <a:r>
              <a:rPr lang="en-US" sz="2800" dirty="0" err="1">
                <a:latin typeface="Arial" pitchFamily="34" charset="0"/>
                <a:cs typeface="Arial" pitchFamily="34" charset="0"/>
              </a:rPr>
              <a:t>Đổi</a:t>
            </a:r>
            <a:r>
              <a:rPr lang="en-US" sz="2800" dirty="0">
                <a:latin typeface="Arial" pitchFamily="34" charset="0"/>
                <a:cs typeface="Arial" pitchFamily="34" charset="0"/>
              </a:rPr>
              <a:t> </a:t>
            </a:r>
            <a:r>
              <a:rPr lang="en-US" sz="2800" dirty="0" err="1">
                <a:latin typeface="Arial" pitchFamily="34" charset="0"/>
                <a:cs typeface="Arial" pitchFamily="34" charset="0"/>
              </a:rPr>
              <a:t>mới</a:t>
            </a:r>
            <a:r>
              <a:rPr lang="en-US" sz="2800" dirty="0">
                <a:latin typeface="Arial" pitchFamily="34" charset="0"/>
                <a:cs typeface="Arial" pitchFamily="34" charset="0"/>
              </a:rPr>
              <a:t>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dạy</a:t>
            </a:r>
            <a:r>
              <a:rPr lang="en-US" sz="2800" dirty="0">
                <a:latin typeface="Arial" pitchFamily="34" charset="0"/>
                <a:cs typeface="Arial" pitchFamily="34" charset="0"/>
              </a:rPr>
              <a:t> </a:t>
            </a:r>
            <a:r>
              <a:rPr lang="en-US" sz="2800" dirty="0" err="1">
                <a:latin typeface="Arial" pitchFamily="34" charset="0"/>
                <a:cs typeface="Arial" pitchFamily="34" charset="0"/>
              </a:rPr>
              <a:t>học</a:t>
            </a:r>
            <a:endParaRPr lang="en-US" sz="2800" dirty="0">
              <a:latin typeface="Arial" pitchFamily="34" charset="0"/>
              <a:cs typeface="Arial" pitchFamily="34" charset="0"/>
            </a:endParaRPr>
          </a:p>
          <a:p>
            <a:pPr marL="0" indent="0">
              <a:buNone/>
            </a:pPr>
            <a:r>
              <a:rPr lang="en-US" sz="2800" dirty="0" smtClean="0">
                <a:latin typeface="Arial" pitchFamily="34" charset="0"/>
                <a:cs typeface="Arial" pitchFamily="34" charset="0"/>
              </a:rPr>
              <a:t>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dạy</a:t>
            </a:r>
            <a:r>
              <a:rPr lang="en-US" sz="2800" dirty="0">
                <a:latin typeface="Arial" pitchFamily="34" charset="0"/>
                <a:cs typeface="Arial" pitchFamily="34" charset="0"/>
              </a:rPr>
              <a:t> </a:t>
            </a:r>
          </a:p>
          <a:p>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dạy</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giáo</a:t>
            </a:r>
            <a:r>
              <a:rPr lang="en-US" sz="2800" dirty="0">
                <a:latin typeface="Arial" pitchFamily="34" charset="0"/>
                <a:cs typeface="Arial" pitchFamily="34" charset="0"/>
              </a:rPr>
              <a:t> </a:t>
            </a:r>
            <a:r>
              <a:rPr lang="en-US" sz="2800" dirty="0" err="1">
                <a:latin typeface="Arial" pitchFamily="34" charset="0"/>
                <a:cs typeface="Arial" pitchFamily="34" charset="0"/>
              </a:rPr>
              <a:t>viên</a:t>
            </a:r>
            <a:r>
              <a:rPr lang="en-US" sz="2800" dirty="0">
                <a:latin typeface="Arial" pitchFamily="34" charset="0"/>
                <a:cs typeface="Arial" pitchFamily="34" charset="0"/>
              </a:rPr>
              <a:t> -&gt;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endParaRPr lang="en-US" sz="2800" dirty="0">
              <a:latin typeface="Arial" pitchFamily="34" charset="0"/>
              <a:cs typeface="Arial" pitchFamily="34" charset="0"/>
            </a:endParaRPr>
          </a:p>
          <a:p>
            <a:r>
              <a:rPr lang="en-US" sz="2800" dirty="0" err="1">
                <a:latin typeface="Arial" pitchFamily="34" charset="0"/>
                <a:cs typeface="Arial" pitchFamily="34" charset="0"/>
              </a:rPr>
              <a:t>Dạy</a:t>
            </a:r>
            <a:r>
              <a:rPr lang="en-US" sz="2800" dirty="0">
                <a:latin typeface="Arial" pitchFamily="34" charset="0"/>
                <a:cs typeface="Arial" pitchFamily="34" charset="0"/>
              </a:rPr>
              <a:t> </a:t>
            </a:r>
            <a:r>
              <a:rPr lang="en-US" sz="2800" dirty="0" err="1">
                <a:latin typeface="Arial" pitchFamily="34" charset="0"/>
                <a:cs typeface="Arial" pitchFamily="34" charset="0"/>
              </a:rPr>
              <a:t>theo</a:t>
            </a:r>
            <a:r>
              <a:rPr lang="en-US" sz="2800" dirty="0">
                <a:latin typeface="Arial" pitchFamily="34" charset="0"/>
                <a:cs typeface="Arial" pitchFamily="34" charset="0"/>
              </a:rPr>
              <a:t> </a:t>
            </a:r>
            <a:r>
              <a:rPr lang="en-US" sz="2800" dirty="0" err="1">
                <a:latin typeface="Arial" pitchFamily="34" charset="0"/>
                <a:cs typeface="Arial" pitchFamily="34" charset="0"/>
              </a:rPr>
              <a:t>lớp</a:t>
            </a:r>
            <a:r>
              <a:rPr lang="en-US" sz="2800" dirty="0">
                <a:latin typeface="Arial" pitchFamily="34" charset="0"/>
                <a:cs typeface="Arial" pitchFamily="34" charset="0"/>
              </a:rPr>
              <a:t> -&gt;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cùng</a:t>
            </a:r>
            <a:r>
              <a:rPr lang="en-US" sz="2800" dirty="0">
                <a:latin typeface="Arial" pitchFamily="34" charset="0"/>
                <a:cs typeface="Arial" pitchFamily="34" charset="0"/>
              </a:rPr>
              <a:t> </a:t>
            </a:r>
            <a:r>
              <a:rPr lang="en-US" sz="2800" dirty="0" err="1">
                <a:latin typeface="Arial" pitchFamily="34" charset="0"/>
                <a:cs typeface="Arial" pitchFamily="34" charset="0"/>
              </a:rPr>
              <a:t>bạn</a:t>
            </a:r>
            <a:r>
              <a:rPr lang="en-US" sz="2800" dirty="0">
                <a:latin typeface="Arial" pitchFamily="34" charset="0"/>
                <a:cs typeface="Arial" pitchFamily="34" charset="0"/>
              </a:rPr>
              <a:t> (</a:t>
            </a:r>
            <a:r>
              <a:rPr lang="en-US" sz="2800" dirty="0" err="1">
                <a:latin typeface="Arial" pitchFamily="34" charset="0"/>
                <a:cs typeface="Arial" pitchFamily="34" charset="0"/>
              </a:rPr>
              <a:t>tương</a:t>
            </a:r>
            <a:r>
              <a:rPr lang="en-US" sz="2800" dirty="0">
                <a:latin typeface="Arial" pitchFamily="34" charset="0"/>
                <a:cs typeface="Arial" pitchFamily="34" charset="0"/>
              </a:rPr>
              <a:t> </a:t>
            </a:r>
            <a:r>
              <a:rPr lang="en-US" sz="2800" dirty="0" err="1">
                <a:latin typeface="Arial" pitchFamily="34" charset="0"/>
                <a:cs typeface="Arial" pitchFamily="34" charset="0"/>
              </a:rPr>
              <a:t>tác</a:t>
            </a:r>
            <a:r>
              <a:rPr lang="en-US" sz="2800" dirty="0">
                <a:latin typeface="Arial" pitchFamily="34" charset="0"/>
                <a:cs typeface="Arial" pitchFamily="34" charset="0"/>
              </a:rPr>
              <a:t> </a:t>
            </a:r>
            <a:r>
              <a:rPr lang="en-US" sz="2800" dirty="0" err="1">
                <a:latin typeface="Arial" pitchFamily="34" charset="0"/>
                <a:cs typeface="Arial" pitchFamily="34" charset="0"/>
              </a:rPr>
              <a:t>cặp</a:t>
            </a:r>
            <a:r>
              <a:rPr lang="en-US" sz="2800" dirty="0">
                <a:latin typeface="Arial" pitchFamily="34" charset="0"/>
                <a:cs typeface="Arial" pitchFamily="34" charset="0"/>
              </a:rPr>
              <a:t> </a:t>
            </a:r>
            <a:r>
              <a:rPr lang="en-US" sz="2800" dirty="0" err="1">
                <a:latin typeface="Arial" pitchFamily="34" charset="0"/>
                <a:cs typeface="Arial" pitchFamily="34" charset="0"/>
              </a:rPr>
              <a:t>đôi</a:t>
            </a:r>
            <a:r>
              <a:rPr lang="en-US" sz="2800" dirty="0">
                <a:latin typeface="Arial" pitchFamily="34" charset="0"/>
                <a:cs typeface="Arial" pitchFamily="34" charset="0"/>
              </a:rPr>
              <a:t>, </a:t>
            </a:r>
            <a:r>
              <a:rPr lang="en-US" sz="2800" dirty="0" err="1">
                <a:latin typeface="Arial" pitchFamily="34" charset="0"/>
                <a:cs typeface="Arial" pitchFamily="34" charset="0"/>
              </a:rPr>
              <a:t>nhóm</a:t>
            </a:r>
            <a:r>
              <a:rPr lang="en-US" sz="2800" dirty="0">
                <a:latin typeface="Arial" pitchFamily="34" charset="0"/>
                <a:cs typeface="Arial" pitchFamily="34" charset="0"/>
              </a:rPr>
              <a:t>)</a:t>
            </a:r>
          </a:p>
          <a:p>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theo</a:t>
            </a:r>
            <a:r>
              <a:rPr lang="en-US" sz="2800" dirty="0">
                <a:latin typeface="Arial" pitchFamily="34" charset="0"/>
                <a:cs typeface="Arial" pitchFamily="34" charset="0"/>
              </a:rPr>
              <a:t> </a:t>
            </a:r>
            <a:r>
              <a:rPr lang="en-US" sz="2800" dirty="0" err="1">
                <a:latin typeface="Arial" pitchFamily="34" charset="0"/>
                <a:cs typeface="Arial" pitchFamily="34" charset="0"/>
              </a:rPr>
              <a:t>thầy</a:t>
            </a:r>
            <a:r>
              <a:rPr lang="en-US" sz="2800" dirty="0">
                <a:latin typeface="Arial" pitchFamily="34" charset="0"/>
                <a:cs typeface="Arial" pitchFamily="34" charset="0"/>
              </a:rPr>
              <a:t> -&gt;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sách</a:t>
            </a:r>
            <a:r>
              <a:rPr lang="en-US" sz="2800" dirty="0">
                <a:latin typeface="Arial" pitchFamily="34" charset="0"/>
                <a:cs typeface="Arial" pitchFamily="34" charset="0"/>
              </a:rPr>
              <a:t>, </a:t>
            </a:r>
            <a:r>
              <a:rPr lang="en-US" sz="2800" dirty="0" err="1">
                <a:latin typeface="Arial" pitchFamily="34" charset="0"/>
                <a:cs typeface="Arial" pitchFamily="34" charset="0"/>
              </a:rPr>
              <a:t>tài</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tương</a:t>
            </a:r>
            <a:r>
              <a:rPr lang="en-US" sz="2800" dirty="0">
                <a:latin typeface="Arial" pitchFamily="34" charset="0"/>
                <a:cs typeface="Arial" pitchFamily="34" charset="0"/>
              </a:rPr>
              <a:t> </a:t>
            </a:r>
            <a:r>
              <a:rPr lang="en-US" sz="2800" dirty="0" err="1">
                <a:latin typeface="Arial" pitchFamily="34" charset="0"/>
                <a:cs typeface="Arial" pitchFamily="34" charset="0"/>
              </a:rPr>
              <a:t>tác</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sách</a:t>
            </a:r>
            <a:r>
              <a:rPr lang="en-US" sz="2800"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indent="-342900" algn="l">
              <a:spcBef>
                <a:spcPct val="20000"/>
              </a:spcBef>
              <a:buFont typeface="Arial" pitchFamily="34" charset="0"/>
              <a:buChar char="•"/>
            </a:pPr>
            <a:endParaRPr lang="en-US" sz="2800" dirty="0">
              <a:latin typeface="Arial" pitchFamily="34" charset="0"/>
              <a:ea typeface="+mn-ea"/>
              <a:cs typeface="Arial" pitchFamily="34" charset="0"/>
            </a:endParaRPr>
          </a:p>
        </p:txBody>
      </p:sp>
      <p:sp>
        <p:nvSpPr>
          <p:cNvPr id="3" name="Content Placeholder 2"/>
          <p:cNvSpPr>
            <a:spLocks noGrp="1"/>
          </p:cNvSpPr>
          <p:nvPr>
            <p:ph idx="1"/>
          </p:nvPr>
        </p:nvSpPr>
        <p:spPr>
          <a:xfrm>
            <a:off x="0" y="0"/>
            <a:ext cx="9144000" cy="6858000"/>
          </a:xfrm>
        </p:spPr>
        <p:txBody>
          <a:bodyPr>
            <a:normAutofit fontScale="77500" lnSpcReduction="20000"/>
          </a:bodyPr>
          <a:lstStyle/>
          <a:p>
            <a:pPr>
              <a:buNone/>
            </a:pPr>
            <a:r>
              <a:rPr lang="en-US" dirty="0" smtClean="0"/>
              <a:t>		* </a:t>
            </a:r>
            <a:r>
              <a:rPr lang="en-US" sz="3300" dirty="0" err="1" smtClean="0">
                <a:latin typeface="Arial" pitchFamily="34" charset="0"/>
                <a:cs typeface="Arial" pitchFamily="34" charset="0"/>
              </a:rPr>
              <a:t>Hoạt</a:t>
            </a:r>
            <a:r>
              <a:rPr lang="en-US" sz="3300" dirty="0" smtClean="0">
                <a:latin typeface="Arial" pitchFamily="34" charset="0"/>
                <a:cs typeface="Arial" pitchFamily="34" charset="0"/>
              </a:rPr>
              <a:t> </a:t>
            </a:r>
            <a:r>
              <a:rPr lang="en-US" sz="3300" dirty="0" err="1">
                <a:latin typeface="Arial" pitchFamily="34" charset="0"/>
                <a:cs typeface="Arial" pitchFamily="34" charset="0"/>
              </a:rPr>
              <a:t>động</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của</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sinh</a:t>
            </a:r>
            <a:endParaRPr lang="en-US" sz="3300" dirty="0">
              <a:latin typeface="Arial" pitchFamily="34" charset="0"/>
              <a:cs typeface="Arial" pitchFamily="34" charset="0"/>
            </a:endParaRPr>
          </a:p>
          <a:p>
            <a:pPr>
              <a:buFontTx/>
              <a:buChar char="-"/>
            </a:pPr>
            <a:r>
              <a:rPr lang="en-US" sz="3300" dirty="0" err="1">
                <a:latin typeface="Arial" pitchFamily="34" charset="0"/>
                <a:cs typeface="Arial" pitchFamily="34" charset="0"/>
              </a:rPr>
              <a:t>Cá</a:t>
            </a:r>
            <a:r>
              <a:rPr lang="en-US" sz="3300" dirty="0">
                <a:latin typeface="Arial" pitchFamily="34" charset="0"/>
                <a:cs typeface="Arial" pitchFamily="34" charset="0"/>
              </a:rPr>
              <a:t> </a:t>
            </a:r>
            <a:r>
              <a:rPr lang="en-US" sz="3300" dirty="0" err="1">
                <a:latin typeface="Arial" pitchFamily="34" charset="0"/>
                <a:cs typeface="Arial" pitchFamily="34" charset="0"/>
              </a:rPr>
              <a:t>nhân</a:t>
            </a:r>
            <a:r>
              <a:rPr lang="en-US" sz="3300" dirty="0">
                <a:latin typeface="Arial" pitchFamily="34" charset="0"/>
                <a:cs typeface="Arial" pitchFamily="34" charset="0"/>
              </a:rPr>
              <a:t> </a:t>
            </a:r>
            <a:r>
              <a:rPr lang="en-US" sz="3300" dirty="0" err="1">
                <a:latin typeface="Arial" pitchFamily="34" charset="0"/>
                <a:cs typeface="Arial" pitchFamily="34" charset="0"/>
              </a:rPr>
              <a:t>tự</a:t>
            </a:r>
            <a:r>
              <a:rPr lang="en-US" sz="3300" dirty="0">
                <a:latin typeface="Arial" pitchFamily="34" charset="0"/>
                <a:cs typeface="Arial" pitchFamily="34" charset="0"/>
              </a:rPr>
              <a:t> </a:t>
            </a:r>
            <a:r>
              <a:rPr lang="en-US" sz="3300" dirty="0" err="1">
                <a:latin typeface="Arial" pitchFamily="34" charset="0"/>
                <a:cs typeface="Arial" pitchFamily="34" charset="0"/>
              </a:rPr>
              <a:t>nghiên</a:t>
            </a:r>
            <a:r>
              <a:rPr lang="en-US" sz="3300" dirty="0">
                <a:latin typeface="Arial" pitchFamily="34" charset="0"/>
                <a:cs typeface="Arial" pitchFamily="34" charset="0"/>
              </a:rPr>
              <a:t> </a:t>
            </a:r>
            <a:r>
              <a:rPr lang="en-US" sz="3300" dirty="0" err="1">
                <a:latin typeface="Arial" pitchFamily="34" charset="0"/>
                <a:cs typeface="Arial" pitchFamily="34" charset="0"/>
              </a:rPr>
              <a:t>cứu</a:t>
            </a:r>
            <a:r>
              <a:rPr lang="en-US" sz="3300" dirty="0">
                <a:latin typeface="Arial" pitchFamily="34" charset="0"/>
                <a:cs typeface="Arial" pitchFamily="34" charset="0"/>
              </a:rPr>
              <a:t>, </a:t>
            </a:r>
            <a:r>
              <a:rPr lang="en-US" sz="3300" dirty="0" err="1">
                <a:latin typeface="Arial" pitchFamily="34" charset="0"/>
                <a:cs typeface="Arial" pitchFamily="34" charset="0"/>
              </a:rPr>
              <a:t>khám</a:t>
            </a:r>
            <a:r>
              <a:rPr lang="en-US" sz="3300" dirty="0">
                <a:latin typeface="Arial" pitchFamily="34" charset="0"/>
                <a:cs typeface="Arial" pitchFamily="34" charset="0"/>
              </a:rPr>
              <a:t> </a:t>
            </a:r>
            <a:r>
              <a:rPr lang="en-US" sz="3300" dirty="0" err="1">
                <a:latin typeface="Arial" pitchFamily="34" charset="0"/>
                <a:cs typeface="Arial" pitchFamily="34" charset="0"/>
              </a:rPr>
              <a:t>phá</a:t>
            </a:r>
            <a:endParaRPr lang="en-US" sz="3300" dirty="0">
              <a:latin typeface="Arial" pitchFamily="34" charset="0"/>
              <a:cs typeface="Arial" pitchFamily="34" charset="0"/>
            </a:endParaRPr>
          </a:p>
          <a:p>
            <a:pPr>
              <a:buFontTx/>
              <a:buChar char="-"/>
            </a:pPr>
            <a:r>
              <a:rPr lang="en-US" sz="3300" dirty="0" err="1">
                <a:latin typeface="Arial" pitchFamily="34" charset="0"/>
                <a:cs typeface="Arial" pitchFamily="34" charset="0"/>
              </a:rPr>
              <a:t>Tương</a:t>
            </a:r>
            <a:r>
              <a:rPr lang="en-US" sz="3300" dirty="0">
                <a:latin typeface="Arial" pitchFamily="34" charset="0"/>
                <a:cs typeface="Arial" pitchFamily="34" charset="0"/>
              </a:rPr>
              <a:t> </a:t>
            </a:r>
            <a:r>
              <a:rPr lang="en-US" sz="3300" dirty="0" err="1">
                <a:latin typeface="Arial" pitchFamily="34" charset="0"/>
                <a:cs typeface="Arial" pitchFamily="34" charset="0"/>
              </a:rPr>
              <a:t>tác</a:t>
            </a:r>
            <a:r>
              <a:rPr lang="en-US" sz="3300" dirty="0">
                <a:latin typeface="Arial" pitchFamily="34" charset="0"/>
                <a:cs typeface="Arial" pitchFamily="34" charset="0"/>
              </a:rPr>
              <a:t>, </a:t>
            </a:r>
            <a:r>
              <a:rPr lang="en-US" sz="3300" dirty="0" err="1">
                <a:latin typeface="Arial" pitchFamily="34" charset="0"/>
                <a:cs typeface="Arial" pitchFamily="34" charset="0"/>
              </a:rPr>
              <a:t>chia</a:t>
            </a:r>
            <a:r>
              <a:rPr lang="en-US" sz="3300" dirty="0">
                <a:latin typeface="Arial" pitchFamily="34" charset="0"/>
                <a:cs typeface="Arial" pitchFamily="34" charset="0"/>
              </a:rPr>
              <a:t> </a:t>
            </a:r>
            <a:r>
              <a:rPr lang="en-US" sz="3300" dirty="0" err="1">
                <a:latin typeface="Arial" pitchFamily="34" charset="0"/>
                <a:cs typeface="Arial" pitchFamily="34" charset="0"/>
              </a:rPr>
              <a:t>sẻ</a:t>
            </a:r>
            <a:r>
              <a:rPr lang="en-US" sz="3300" dirty="0">
                <a:latin typeface="Arial" pitchFamily="34" charset="0"/>
                <a:cs typeface="Arial" pitchFamily="34" charset="0"/>
              </a:rPr>
              <a:t> </a:t>
            </a:r>
            <a:r>
              <a:rPr lang="en-US" sz="3300" dirty="0" err="1">
                <a:latin typeface="Arial" pitchFamily="34" charset="0"/>
                <a:cs typeface="Arial" pitchFamily="34" charset="0"/>
              </a:rPr>
              <a:t>với</a:t>
            </a:r>
            <a:r>
              <a:rPr lang="en-US" sz="3300" dirty="0">
                <a:latin typeface="Arial" pitchFamily="34" charset="0"/>
                <a:cs typeface="Arial" pitchFamily="34" charset="0"/>
              </a:rPr>
              <a:t> </a:t>
            </a:r>
            <a:r>
              <a:rPr lang="en-US" sz="3300" dirty="0" err="1">
                <a:latin typeface="Arial" pitchFamily="34" charset="0"/>
                <a:cs typeface="Arial" pitchFamily="34" charset="0"/>
              </a:rPr>
              <a:t>bạn</a:t>
            </a:r>
            <a:r>
              <a:rPr lang="en-US" sz="3300" dirty="0">
                <a:latin typeface="Arial" pitchFamily="34" charset="0"/>
                <a:cs typeface="Arial" pitchFamily="34" charset="0"/>
              </a:rPr>
              <a:t> </a:t>
            </a:r>
            <a:r>
              <a:rPr lang="en-US" sz="3300" dirty="0" err="1">
                <a:latin typeface="Arial" pitchFamily="34" charset="0"/>
                <a:cs typeface="Arial" pitchFamily="34" charset="0"/>
              </a:rPr>
              <a:t>trong</a:t>
            </a:r>
            <a:r>
              <a:rPr lang="en-US" sz="3300" dirty="0">
                <a:latin typeface="Arial" pitchFamily="34" charset="0"/>
                <a:cs typeface="Arial" pitchFamily="34" charset="0"/>
              </a:rPr>
              <a:t> </a:t>
            </a:r>
            <a:r>
              <a:rPr lang="en-US" sz="3300" dirty="0" err="1">
                <a:latin typeface="Arial" pitchFamily="34" charset="0"/>
                <a:cs typeface="Arial" pitchFamily="34" charset="0"/>
              </a:rPr>
              <a:t>cặp</a:t>
            </a:r>
            <a:r>
              <a:rPr lang="en-US" sz="3300" dirty="0">
                <a:latin typeface="Arial" pitchFamily="34" charset="0"/>
                <a:cs typeface="Arial" pitchFamily="34" charset="0"/>
              </a:rPr>
              <a:t> </a:t>
            </a:r>
            <a:r>
              <a:rPr lang="en-US" sz="3300" dirty="0" err="1">
                <a:latin typeface="Arial" pitchFamily="34" charset="0"/>
                <a:cs typeface="Arial" pitchFamily="34" charset="0"/>
              </a:rPr>
              <a:t>đôi</a:t>
            </a:r>
            <a:r>
              <a:rPr lang="en-US" sz="3300" dirty="0">
                <a:latin typeface="Arial" pitchFamily="34" charset="0"/>
                <a:cs typeface="Arial" pitchFamily="34" charset="0"/>
              </a:rPr>
              <a:t>, </a:t>
            </a:r>
            <a:r>
              <a:rPr lang="en-US" sz="3300" dirty="0" err="1">
                <a:latin typeface="Arial" pitchFamily="34" charset="0"/>
                <a:cs typeface="Arial" pitchFamily="34" charset="0"/>
              </a:rPr>
              <a:t>nhóm</a:t>
            </a:r>
            <a:endParaRPr lang="en-US" sz="3300" dirty="0">
              <a:latin typeface="Arial" pitchFamily="34" charset="0"/>
              <a:cs typeface="Arial" pitchFamily="34" charset="0"/>
            </a:endParaRPr>
          </a:p>
          <a:p>
            <a:pPr>
              <a:buFontTx/>
              <a:buChar char="-"/>
            </a:pPr>
            <a:r>
              <a:rPr lang="en-US" sz="3300" dirty="0" err="1">
                <a:latin typeface="Arial" pitchFamily="34" charset="0"/>
                <a:cs typeface="Arial" pitchFamily="34" charset="0"/>
              </a:rPr>
              <a:t>Trao</a:t>
            </a:r>
            <a:r>
              <a:rPr lang="en-US" sz="3300" dirty="0">
                <a:latin typeface="Arial" pitchFamily="34" charset="0"/>
                <a:cs typeface="Arial" pitchFamily="34" charset="0"/>
              </a:rPr>
              <a:t> </a:t>
            </a:r>
            <a:r>
              <a:rPr lang="en-US" sz="3300" dirty="0" err="1">
                <a:latin typeface="Arial" pitchFamily="34" charset="0"/>
                <a:cs typeface="Arial" pitchFamily="34" charset="0"/>
              </a:rPr>
              <a:t>đổi</a:t>
            </a:r>
            <a:r>
              <a:rPr lang="en-US" sz="3300" dirty="0">
                <a:latin typeface="Arial" pitchFamily="34" charset="0"/>
                <a:cs typeface="Arial" pitchFamily="34" charset="0"/>
              </a:rPr>
              <a:t>, </a:t>
            </a:r>
            <a:r>
              <a:rPr lang="en-US" sz="3300" dirty="0" err="1">
                <a:latin typeface="Arial" pitchFamily="34" charset="0"/>
                <a:cs typeface="Arial" pitchFamily="34" charset="0"/>
              </a:rPr>
              <a:t>thống</a:t>
            </a:r>
            <a:r>
              <a:rPr lang="en-US" sz="3300" dirty="0">
                <a:latin typeface="Arial" pitchFamily="34" charset="0"/>
                <a:cs typeface="Arial" pitchFamily="34" charset="0"/>
              </a:rPr>
              <a:t> </a:t>
            </a:r>
            <a:r>
              <a:rPr lang="en-US" sz="3300" dirty="0" err="1">
                <a:latin typeface="Arial" pitchFamily="34" charset="0"/>
                <a:cs typeface="Arial" pitchFamily="34" charset="0"/>
              </a:rPr>
              <a:t>nhất</a:t>
            </a:r>
            <a:r>
              <a:rPr lang="en-US" sz="3300" dirty="0">
                <a:latin typeface="Arial" pitchFamily="34" charset="0"/>
                <a:cs typeface="Arial" pitchFamily="34" charset="0"/>
              </a:rPr>
              <a:t> </a:t>
            </a:r>
            <a:r>
              <a:rPr lang="en-US" sz="3300" dirty="0" err="1">
                <a:latin typeface="Arial" pitchFamily="34" charset="0"/>
                <a:cs typeface="Arial" pitchFamily="34" charset="0"/>
              </a:rPr>
              <a:t>trong</a:t>
            </a:r>
            <a:r>
              <a:rPr lang="en-US" sz="3300" dirty="0">
                <a:latin typeface="Arial" pitchFamily="34" charset="0"/>
                <a:cs typeface="Arial" pitchFamily="34" charset="0"/>
              </a:rPr>
              <a:t> </a:t>
            </a:r>
            <a:r>
              <a:rPr lang="en-US" sz="3300" dirty="0" err="1">
                <a:latin typeface="Arial" pitchFamily="34" charset="0"/>
                <a:cs typeface="Arial" pitchFamily="34" charset="0"/>
              </a:rPr>
              <a:t>nhóm</a:t>
            </a:r>
            <a:r>
              <a:rPr lang="en-US" sz="3300" dirty="0">
                <a:latin typeface="Arial" pitchFamily="34" charset="0"/>
                <a:cs typeface="Arial" pitchFamily="34" charset="0"/>
              </a:rPr>
              <a:t> </a:t>
            </a:r>
            <a:r>
              <a:rPr lang="en-US" sz="3300" dirty="0" err="1">
                <a:latin typeface="Arial" pitchFamily="34" charset="0"/>
                <a:cs typeface="Arial" pitchFamily="34" charset="0"/>
              </a:rPr>
              <a:t>về</a:t>
            </a:r>
            <a:r>
              <a:rPr lang="en-US" sz="3300" dirty="0">
                <a:latin typeface="Arial" pitchFamily="34" charset="0"/>
                <a:cs typeface="Arial" pitchFamily="34" charset="0"/>
              </a:rPr>
              <a:t> </a:t>
            </a:r>
            <a:r>
              <a:rPr lang="en-US" sz="3300" dirty="0" err="1">
                <a:latin typeface="Arial" pitchFamily="34" charset="0"/>
                <a:cs typeface="Arial" pitchFamily="34" charset="0"/>
              </a:rPr>
              <a:t>nhiệm</a:t>
            </a:r>
            <a:r>
              <a:rPr lang="en-US" sz="3300" dirty="0">
                <a:latin typeface="Arial" pitchFamily="34" charset="0"/>
                <a:cs typeface="Arial" pitchFamily="34" charset="0"/>
              </a:rPr>
              <a:t> </a:t>
            </a:r>
            <a:r>
              <a:rPr lang="en-US" sz="3300" dirty="0" err="1">
                <a:latin typeface="Arial" pitchFamily="34" charset="0"/>
                <a:cs typeface="Arial" pitchFamily="34" charset="0"/>
              </a:rPr>
              <a:t>vụ</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tập</a:t>
            </a:r>
            <a:r>
              <a:rPr lang="en-US" sz="3300" dirty="0">
                <a:latin typeface="Arial" pitchFamily="34" charset="0"/>
                <a:cs typeface="Arial" pitchFamily="34" charset="0"/>
              </a:rPr>
              <a:t>, </a:t>
            </a:r>
            <a:r>
              <a:rPr lang="en-US" sz="3300" dirty="0" err="1">
                <a:latin typeface="Arial" pitchFamily="34" charset="0"/>
                <a:cs typeface="Arial" pitchFamily="34" charset="0"/>
              </a:rPr>
              <a:t>sản</a:t>
            </a:r>
            <a:r>
              <a:rPr lang="en-US" sz="3300" dirty="0">
                <a:latin typeface="Arial" pitchFamily="34" charset="0"/>
                <a:cs typeface="Arial" pitchFamily="34" charset="0"/>
              </a:rPr>
              <a:t> </a:t>
            </a:r>
            <a:r>
              <a:rPr lang="en-US" sz="3300" dirty="0" err="1">
                <a:latin typeface="Arial" pitchFamily="34" charset="0"/>
                <a:cs typeface="Arial" pitchFamily="34" charset="0"/>
              </a:rPr>
              <a:t>phẩm</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smtClean="0">
                <a:latin typeface="Arial" pitchFamily="34" charset="0"/>
                <a:cs typeface="Arial" pitchFamily="34" charset="0"/>
              </a:rPr>
              <a:t>tập</a:t>
            </a:r>
            <a:endParaRPr lang="en-US" sz="3300" dirty="0" smtClean="0">
              <a:latin typeface="Arial" pitchFamily="34" charset="0"/>
              <a:cs typeface="Arial" pitchFamily="34" charset="0"/>
            </a:endParaRPr>
          </a:p>
          <a:p>
            <a:pPr>
              <a:buFontTx/>
              <a:buChar char="-"/>
            </a:pPr>
            <a:endParaRPr lang="en-US" sz="3300" dirty="0">
              <a:latin typeface="Arial" pitchFamily="34" charset="0"/>
              <a:cs typeface="Arial" pitchFamily="34" charset="0"/>
            </a:endParaRPr>
          </a:p>
          <a:p>
            <a:pPr>
              <a:buNone/>
            </a:pPr>
            <a:r>
              <a:rPr lang="en-US" sz="3300" dirty="0" smtClean="0">
                <a:latin typeface="Arial" pitchFamily="34" charset="0"/>
                <a:cs typeface="Arial" pitchFamily="34" charset="0"/>
              </a:rPr>
              <a:t>		* </a:t>
            </a:r>
            <a:r>
              <a:rPr lang="en-US" sz="3300" dirty="0" err="1" smtClean="0">
                <a:latin typeface="Arial" pitchFamily="34" charset="0"/>
                <a:cs typeface="Arial" pitchFamily="34" charset="0"/>
              </a:rPr>
              <a:t>Đổi</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mới</a:t>
            </a:r>
            <a:r>
              <a:rPr lang="en-US" sz="3300" dirty="0" smtClean="0">
                <a:latin typeface="Arial" pitchFamily="34" charset="0"/>
                <a:cs typeface="Arial" pitchFamily="34" charset="0"/>
              </a:rPr>
              <a:t> HĐ </a:t>
            </a:r>
            <a:r>
              <a:rPr lang="en-US" sz="3300" dirty="0" err="1" smtClean="0">
                <a:latin typeface="Arial" pitchFamily="34" charset="0"/>
                <a:cs typeface="Arial" pitchFamily="34" charset="0"/>
              </a:rPr>
              <a:t>dạy</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và</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học</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dựa</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trên</a:t>
            </a:r>
            <a:r>
              <a:rPr lang="en-US" sz="3300" dirty="0" smtClean="0">
                <a:latin typeface="Arial" pitchFamily="34" charset="0"/>
                <a:cs typeface="Arial" pitchFamily="34" charset="0"/>
              </a:rPr>
              <a:t> </a:t>
            </a:r>
            <a:r>
              <a:rPr lang="en-US" sz="3300" dirty="0" err="1" smtClean="0">
                <a:latin typeface="Arial" pitchFamily="34" charset="0"/>
                <a:cs typeface="Arial" pitchFamily="34" charset="0"/>
              </a:rPr>
              <a:t>nguyên</a:t>
            </a:r>
            <a:r>
              <a:rPr lang="en-US" sz="3300" dirty="0" smtClean="0">
                <a:latin typeface="Arial" pitchFamily="34" charset="0"/>
                <a:cs typeface="Arial" pitchFamily="34" charset="0"/>
              </a:rPr>
              <a:t> </a:t>
            </a:r>
            <a:r>
              <a:rPr lang="en-US" sz="3300" dirty="0" err="1">
                <a:latin typeface="Arial" pitchFamily="34" charset="0"/>
                <a:cs typeface="Arial" pitchFamily="34" charset="0"/>
              </a:rPr>
              <a:t>tắc</a:t>
            </a:r>
            <a:r>
              <a:rPr lang="en-US" sz="3300" dirty="0">
                <a:latin typeface="Arial" pitchFamily="34" charset="0"/>
                <a:cs typeface="Arial" pitchFamily="34" charset="0"/>
              </a:rPr>
              <a:t>: </a:t>
            </a:r>
          </a:p>
          <a:p>
            <a:pPr>
              <a:buFontTx/>
              <a:buChar char="-"/>
            </a:pP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sinh</a:t>
            </a:r>
            <a:r>
              <a:rPr lang="en-US" sz="3300" dirty="0">
                <a:latin typeface="Arial" pitchFamily="34" charset="0"/>
                <a:cs typeface="Arial" pitchFamily="34" charset="0"/>
              </a:rPr>
              <a:t> </a:t>
            </a:r>
            <a:r>
              <a:rPr lang="en-US" sz="3300" dirty="0" err="1">
                <a:latin typeface="Arial" pitchFamily="34" charset="0"/>
                <a:cs typeface="Arial" pitchFamily="34" charset="0"/>
              </a:rPr>
              <a:t>tự</a:t>
            </a:r>
            <a:r>
              <a:rPr lang="en-US" sz="3300" dirty="0">
                <a:latin typeface="Arial" pitchFamily="34" charset="0"/>
                <a:cs typeface="Arial" pitchFamily="34" charset="0"/>
              </a:rPr>
              <a:t> </a:t>
            </a:r>
            <a:r>
              <a:rPr lang="en-US" sz="3300" dirty="0" err="1">
                <a:latin typeface="Arial" pitchFamily="34" charset="0"/>
                <a:cs typeface="Arial" pitchFamily="34" charset="0"/>
              </a:rPr>
              <a:t>giác</a:t>
            </a:r>
            <a:r>
              <a:rPr lang="en-US" sz="3300" dirty="0">
                <a:latin typeface="Arial" pitchFamily="34" charset="0"/>
                <a:cs typeface="Arial" pitchFamily="34" charset="0"/>
              </a:rPr>
              <a:t>, </a:t>
            </a:r>
            <a:r>
              <a:rPr lang="en-US" sz="3300" dirty="0" err="1">
                <a:latin typeface="Arial" pitchFamily="34" charset="0"/>
                <a:cs typeface="Arial" pitchFamily="34" charset="0"/>
              </a:rPr>
              <a:t>tự</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tự</a:t>
            </a:r>
            <a:r>
              <a:rPr lang="en-US" sz="3300" dirty="0">
                <a:latin typeface="Arial" pitchFamily="34" charset="0"/>
                <a:cs typeface="Arial" pitchFamily="34" charset="0"/>
              </a:rPr>
              <a:t> </a:t>
            </a:r>
            <a:r>
              <a:rPr lang="en-US" sz="3300" dirty="0" err="1">
                <a:latin typeface="Arial" pitchFamily="34" charset="0"/>
                <a:cs typeface="Arial" pitchFamily="34" charset="0"/>
              </a:rPr>
              <a:t>quản</a:t>
            </a:r>
            <a:r>
              <a:rPr lang="en-US" sz="3300" dirty="0">
                <a:latin typeface="Arial" pitchFamily="34" charset="0"/>
                <a:cs typeface="Arial" pitchFamily="34" charset="0"/>
              </a:rPr>
              <a:t>, </a:t>
            </a:r>
            <a:r>
              <a:rPr lang="en-US" sz="3300" dirty="0" err="1">
                <a:latin typeface="Arial" pitchFamily="34" charset="0"/>
                <a:cs typeface="Arial" pitchFamily="34" charset="0"/>
              </a:rPr>
              <a:t>chia</a:t>
            </a:r>
            <a:r>
              <a:rPr lang="en-US" sz="3300" dirty="0">
                <a:latin typeface="Arial" pitchFamily="34" charset="0"/>
                <a:cs typeface="Arial" pitchFamily="34" charset="0"/>
              </a:rPr>
              <a:t> </a:t>
            </a:r>
            <a:r>
              <a:rPr lang="en-US" sz="3300" dirty="0" err="1">
                <a:latin typeface="Arial" pitchFamily="34" charset="0"/>
                <a:cs typeface="Arial" pitchFamily="34" charset="0"/>
              </a:rPr>
              <a:t>sẻ</a:t>
            </a:r>
            <a:r>
              <a:rPr lang="en-US" sz="3300" dirty="0">
                <a:latin typeface="Arial" pitchFamily="34" charset="0"/>
                <a:cs typeface="Arial" pitchFamily="34" charset="0"/>
              </a:rPr>
              <a:t>, </a:t>
            </a:r>
            <a:r>
              <a:rPr lang="en-US" sz="3300" dirty="0" err="1">
                <a:latin typeface="Arial" pitchFamily="34" charset="0"/>
                <a:cs typeface="Arial" pitchFamily="34" charset="0"/>
              </a:rPr>
              <a:t>lắng</a:t>
            </a:r>
            <a:r>
              <a:rPr lang="en-US" sz="3300" dirty="0">
                <a:latin typeface="Arial" pitchFamily="34" charset="0"/>
                <a:cs typeface="Arial" pitchFamily="34" charset="0"/>
              </a:rPr>
              <a:t> </a:t>
            </a:r>
            <a:r>
              <a:rPr lang="en-US" sz="3300" dirty="0" err="1">
                <a:latin typeface="Arial" pitchFamily="34" charset="0"/>
                <a:cs typeface="Arial" pitchFamily="34" charset="0"/>
              </a:rPr>
              <a:t>nghe</a:t>
            </a:r>
            <a:r>
              <a:rPr lang="en-US" sz="3300" dirty="0">
                <a:latin typeface="Arial" pitchFamily="34" charset="0"/>
                <a:cs typeface="Arial" pitchFamily="34" charset="0"/>
              </a:rPr>
              <a:t>, </a:t>
            </a:r>
            <a:r>
              <a:rPr lang="en-US" sz="3300" dirty="0" err="1">
                <a:latin typeface="Arial" pitchFamily="34" charset="0"/>
                <a:cs typeface="Arial" pitchFamily="34" charset="0"/>
              </a:rPr>
              <a:t>hợp</a:t>
            </a:r>
            <a:r>
              <a:rPr lang="en-US" sz="3300" dirty="0">
                <a:latin typeface="Arial" pitchFamily="34" charset="0"/>
                <a:cs typeface="Arial" pitchFamily="34" charset="0"/>
              </a:rPr>
              <a:t> </a:t>
            </a:r>
            <a:r>
              <a:rPr lang="en-US" sz="3300" dirty="0" err="1">
                <a:latin typeface="Arial" pitchFamily="34" charset="0"/>
                <a:cs typeface="Arial" pitchFamily="34" charset="0"/>
              </a:rPr>
              <a:t>tác</a:t>
            </a:r>
            <a:r>
              <a:rPr lang="en-US" sz="3300" dirty="0">
                <a:latin typeface="Arial" pitchFamily="34" charset="0"/>
                <a:cs typeface="Arial" pitchFamily="34" charset="0"/>
              </a:rPr>
              <a:t>, </a:t>
            </a:r>
            <a:r>
              <a:rPr lang="en-US" sz="3300" dirty="0" err="1">
                <a:latin typeface="Arial" pitchFamily="34" charset="0"/>
                <a:cs typeface="Arial" pitchFamily="34" charset="0"/>
              </a:rPr>
              <a:t>đánh</a:t>
            </a:r>
            <a:r>
              <a:rPr lang="en-US" sz="3300" dirty="0">
                <a:latin typeface="Arial" pitchFamily="34" charset="0"/>
                <a:cs typeface="Arial" pitchFamily="34" charset="0"/>
              </a:rPr>
              <a:t> </a:t>
            </a:r>
            <a:r>
              <a:rPr lang="en-US" sz="3300" dirty="0" err="1">
                <a:latin typeface="Arial" pitchFamily="34" charset="0"/>
                <a:cs typeface="Arial" pitchFamily="34" charset="0"/>
              </a:rPr>
              <a:t>giá</a:t>
            </a:r>
            <a:endParaRPr lang="en-US" sz="3300" dirty="0">
              <a:latin typeface="Arial" pitchFamily="34" charset="0"/>
              <a:cs typeface="Arial" pitchFamily="34" charset="0"/>
            </a:endParaRPr>
          </a:p>
          <a:p>
            <a:pPr>
              <a:buFontTx/>
              <a:buChar char="-"/>
            </a:pPr>
            <a:r>
              <a:rPr lang="en-US" sz="3300" dirty="0" err="1">
                <a:latin typeface="Arial" pitchFamily="34" charset="0"/>
                <a:cs typeface="Arial" pitchFamily="34" charset="0"/>
              </a:rPr>
              <a:t>Giáo</a:t>
            </a:r>
            <a:r>
              <a:rPr lang="en-US" sz="3300" dirty="0">
                <a:latin typeface="Arial" pitchFamily="34" charset="0"/>
                <a:cs typeface="Arial" pitchFamily="34" charset="0"/>
              </a:rPr>
              <a:t> </a:t>
            </a:r>
            <a:r>
              <a:rPr lang="en-US" sz="3300" dirty="0" err="1">
                <a:latin typeface="Arial" pitchFamily="34" charset="0"/>
                <a:cs typeface="Arial" pitchFamily="34" charset="0"/>
              </a:rPr>
              <a:t>viên</a:t>
            </a:r>
            <a:r>
              <a:rPr lang="en-US" sz="3300" dirty="0">
                <a:latin typeface="Arial" pitchFamily="34" charset="0"/>
                <a:cs typeface="Arial" pitchFamily="34" charset="0"/>
              </a:rPr>
              <a:t> </a:t>
            </a:r>
            <a:r>
              <a:rPr lang="en-US" sz="3300" dirty="0" err="1">
                <a:latin typeface="Arial" pitchFamily="34" charset="0"/>
                <a:cs typeface="Arial" pitchFamily="34" charset="0"/>
              </a:rPr>
              <a:t>tổ</a:t>
            </a:r>
            <a:r>
              <a:rPr lang="en-US" sz="3300" dirty="0">
                <a:latin typeface="Arial" pitchFamily="34" charset="0"/>
                <a:cs typeface="Arial" pitchFamily="34" charset="0"/>
              </a:rPr>
              <a:t> </a:t>
            </a:r>
            <a:r>
              <a:rPr lang="en-US" sz="3300" dirty="0" err="1">
                <a:latin typeface="Arial" pitchFamily="34" charset="0"/>
                <a:cs typeface="Arial" pitchFamily="34" charset="0"/>
              </a:rPr>
              <a:t>chức</a:t>
            </a:r>
            <a:r>
              <a:rPr lang="en-US" sz="3300" dirty="0">
                <a:latin typeface="Arial" pitchFamily="34" charset="0"/>
                <a:cs typeface="Arial" pitchFamily="34" charset="0"/>
              </a:rPr>
              <a:t>, </a:t>
            </a:r>
            <a:r>
              <a:rPr lang="en-US" sz="3300" dirty="0" err="1">
                <a:latin typeface="Arial" pitchFamily="34" charset="0"/>
                <a:cs typeface="Arial" pitchFamily="34" charset="0"/>
              </a:rPr>
              <a:t>hướng</a:t>
            </a:r>
            <a:r>
              <a:rPr lang="en-US" sz="3300" dirty="0">
                <a:latin typeface="Arial" pitchFamily="34" charset="0"/>
                <a:cs typeface="Arial" pitchFamily="34" charset="0"/>
              </a:rPr>
              <a:t> </a:t>
            </a:r>
            <a:r>
              <a:rPr lang="en-US" sz="3300" dirty="0" err="1">
                <a:latin typeface="Arial" pitchFamily="34" charset="0"/>
                <a:cs typeface="Arial" pitchFamily="34" charset="0"/>
              </a:rPr>
              <a:t>dẫn</a:t>
            </a:r>
            <a:r>
              <a:rPr lang="en-US" sz="3300" dirty="0">
                <a:latin typeface="Arial" pitchFamily="34" charset="0"/>
                <a:cs typeface="Arial" pitchFamily="34" charset="0"/>
              </a:rPr>
              <a:t>, </a:t>
            </a:r>
            <a:r>
              <a:rPr lang="en-US" sz="3300" dirty="0" err="1" smtClean="0">
                <a:latin typeface="Arial" pitchFamily="34" charset="0"/>
                <a:cs typeface="Arial" pitchFamily="34" charset="0"/>
              </a:rPr>
              <a:t>hỗ</a:t>
            </a:r>
            <a:r>
              <a:rPr lang="en-US" sz="3300" dirty="0" smtClean="0">
                <a:latin typeface="Arial" pitchFamily="34" charset="0"/>
                <a:cs typeface="Arial" pitchFamily="34" charset="0"/>
              </a:rPr>
              <a:t> </a:t>
            </a:r>
            <a:r>
              <a:rPr lang="en-US" sz="3300" dirty="0" err="1">
                <a:latin typeface="Arial" pitchFamily="34" charset="0"/>
                <a:cs typeface="Arial" pitchFamily="34" charset="0"/>
              </a:rPr>
              <a:t>trợ</a:t>
            </a:r>
            <a:r>
              <a:rPr lang="en-US" sz="3300" dirty="0">
                <a:latin typeface="Arial" pitchFamily="34" charset="0"/>
                <a:cs typeface="Arial" pitchFamily="34" charset="0"/>
              </a:rPr>
              <a:t> </a:t>
            </a:r>
            <a:r>
              <a:rPr lang="en-US" sz="3300" dirty="0" err="1">
                <a:latin typeface="Arial" pitchFamily="34" charset="0"/>
                <a:cs typeface="Arial" pitchFamily="34" charset="0"/>
              </a:rPr>
              <a:t>khi</a:t>
            </a:r>
            <a:r>
              <a:rPr lang="en-US" sz="3300" dirty="0">
                <a:latin typeface="Arial" pitchFamily="34" charset="0"/>
                <a:cs typeface="Arial" pitchFamily="34" charset="0"/>
              </a:rPr>
              <a:t> </a:t>
            </a:r>
            <a:r>
              <a:rPr lang="en-US" sz="3300" dirty="0" err="1">
                <a:latin typeface="Arial" pitchFamily="34" charset="0"/>
                <a:cs typeface="Arial" pitchFamily="34" charset="0"/>
              </a:rPr>
              <a:t>cần</a:t>
            </a:r>
            <a:r>
              <a:rPr lang="en-US" sz="3300" dirty="0">
                <a:latin typeface="Arial" pitchFamily="34" charset="0"/>
                <a:cs typeface="Arial" pitchFamily="34" charset="0"/>
              </a:rPr>
              <a:t> </a:t>
            </a:r>
            <a:r>
              <a:rPr lang="en-US" sz="3300" dirty="0" err="1">
                <a:latin typeface="Arial" pitchFamily="34" charset="0"/>
                <a:cs typeface="Arial" pitchFamily="34" charset="0"/>
              </a:rPr>
              <a:t>thiết</a:t>
            </a:r>
            <a:r>
              <a:rPr lang="en-US" sz="3300" dirty="0">
                <a:latin typeface="Arial" pitchFamily="34" charset="0"/>
                <a:cs typeface="Arial" pitchFamily="34" charset="0"/>
              </a:rPr>
              <a:t>, </a:t>
            </a:r>
            <a:r>
              <a:rPr lang="en-US" sz="3300" dirty="0" err="1">
                <a:latin typeface="Arial" pitchFamily="34" charset="0"/>
                <a:cs typeface="Arial" pitchFamily="34" charset="0"/>
              </a:rPr>
              <a:t>giao</a:t>
            </a:r>
            <a:r>
              <a:rPr lang="en-US" sz="3300" dirty="0">
                <a:latin typeface="Arial" pitchFamily="34" charset="0"/>
                <a:cs typeface="Arial" pitchFamily="34" charset="0"/>
              </a:rPr>
              <a:t> </a:t>
            </a:r>
            <a:r>
              <a:rPr lang="en-US" sz="3300" dirty="0" err="1">
                <a:latin typeface="Arial" pitchFamily="34" charset="0"/>
                <a:cs typeface="Arial" pitchFamily="34" charset="0"/>
              </a:rPr>
              <a:t>việc</a:t>
            </a:r>
            <a:r>
              <a:rPr lang="en-US" sz="3300" dirty="0">
                <a:latin typeface="Arial" pitchFamily="34" charset="0"/>
                <a:cs typeface="Arial" pitchFamily="34" charset="0"/>
              </a:rPr>
              <a:t> </a:t>
            </a:r>
            <a:r>
              <a:rPr lang="en-US" sz="3300" dirty="0" err="1">
                <a:latin typeface="Arial" pitchFamily="34" charset="0"/>
                <a:cs typeface="Arial" pitchFamily="34" charset="0"/>
              </a:rPr>
              <a:t>rõ</a:t>
            </a:r>
            <a:r>
              <a:rPr lang="en-US" sz="3300" dirty="0">
                <a:latin typeface="Arial" pitchFamily="34" charset="0"/>
                <a:cs typeface="Arial" pitchFamily="34" charset="0"/>
              </a:rPr>
              <a:t> </a:t>
            </a:r>
            <a:r>
              <a:rPr lang="en-US" sz="3300" dirty="0" err="1">
                <a:latin typeface="Arial" pitchFamily="34" charset="0"/>
                <a:cs typeface="Arial" pitchFamily="34" charset="0"/>
              </a:rPr>
              <a:t>ràng</a:t>
            </a:r>
            <a:r>
              <a:rPr lang="en-US" sz="3300" dirty="0">
                <a:latin typeface="Arial" pitchFamily="34" charset="0"/>
                <a:cs typeface="Arial" pitchFamily="34" charset="0"/>
              </a:rPr>
              <a:t>, </a:t>
            </a:r>
            <a:r>
              <a:rPr lang="en-US" sz="3300" dirty="0" err="1">
                <a:latin typeface="Arial" pitchFamily="34" charset="0"/>
                <a:cs typeface="Arial" pitchFamily="34" charset="0"/>
              </a:rPr>
              <a:t>mục</a:t>
            </a:r>
            <a:r>
              <a:rPr lang="en-US" sz="3300" dirty="0">
                <a:latin typeface="Arial" pitchFamily="34" charset="0"/>
                <a:cs typeface="Arial" pitchFamily="34" charset="0"/>
              </a:rPr>
              <a:t> </a:t>
            </a:r>
            <a:r>
              <a:rPr lang="en-US" sz="3300" dirty="0" err="1">
                <a:latin typeface="Arial" pitchFamily="34" charset="0"/>
                <a:cs typeface="Arial" pitchFamily="34" charset="0"/>
              </a:rPr>
              <a:t>đích</a:t>
            </a:r>
            <a:r>
              <a:rPr lang="en-US" sz="3300" dirty="0">
                <a:latin typeface="Arial" pitchFamily="34" charset="0"/>
                <a:cs typeface="Arial" pitchFamily="34" charset="0"/>
              </a:rPr>
              <a:t> </a:t>
            </a:r>
            <a:r>
              <a:rPr lang="en-US" sz="3300" dirty="0" err="1">
                <a:latin typeface="Arial" pitchFamily="34" charset="0"/>
                <a:cs typeface="Arial" pitchFamily="34" charset="0"/>
              </a:rPr>
              <a:t>rõ</a:t>
            </a:r>
            <a:r>
              <a:rPr lang="en-US" sz="3300" dirty="0">
                <a:latin typeface="Arial" pitchFamily="34" charset="0"/>
                <a:cs typeface="Arial" pitchFamily="34" charset="0"/>
              </a:rPr>
              <a:t> </a:t>
            </a:r>
            <a:r>
              <a:rPr lang="en-US" sz="3300" dirty="0" err="1">
                <a:latin typeface="Arial" pitchFamily="34" charset="0"/>
                <a:cs typeface="Arial" pitchFamily="34" charset="0"/>
              </a:rPr>
              <a:t>ràng</a:t>
            </a:r>
            <a:endParaRPr lang="en-US" sz="3300" dirty="0">
              <a:latin typeface="Arial" pitchFamily="34" charset="0"/>
              <a:cs typeface="Arial" pitchFamily="34" charset="0"/>
            </a:endParaRPr>
          </a:p>
          <a:p>
            <a:pPr>
              <a:buFontTx/>
              <a:buChar char="-"/>
            </a:pPr>
            <a:r>
              <a:rPr lang="en-US" sz="3300" dirty="0" err="1">
                <a:latin typeface="Arial" pitchFamily="34" charset="0"/>
                <a:cs typeface="Arial" pitchFamily="34" charset="0"/>
              </a:rPr>
              <a:t>Trong</a:t>
            </a:r>
            <a:r>
              <a:rPr lang="en-US" sz="3300" dirty="0">
                <a:latin typeface="Arial" pitchFamily="34" charset="0"/>
                <a:cs typeface="Arial" pitchFamily="34" charset="0"/>
              </a:rPr>
              <a:t> </a:t>
            </a:r>
            <a:r>
              <a:rPr lang="en-US" sz="3300" dirty="0" err="1">
                <a:latin typeface="Arial" pitchFamily="34" charset="0"/>
                <a:cs typeface="Arial" pitchFamily="34" charset="0"/>
              </a:rPr>
              <a:t>hoạt</a:t>
            </a:r>
            <a:r>
              <a:rPr lang="en-US" sz="3300" dirty="0">
                <a:latin typeface="Arial" pitchFamily="34" charset="0"/>
                <a:cs typeface="Arial" pitchFamily="34" charset="0"/>
              </a:rPr>
              <a:t> </a:t>
            </a:r>
            <a:r>
              <a:rPr lang="en-US" sz="3300" dirty="0" err="1">
                <a:latin typeface="Arial" pitchFamily="34" charset="0"/>
                <a:cs typeface="Arial" pitchFamily="34" charset="0"/>
              </a:rPr>
              <a:t>động</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của</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sinh</a:t>
            </a:r>
            <a:r>
              <a:rPr lang="en-US" sz="3300" dirty="0">
                <a:latin typeface="Arial" pitchFamily="34" charset="0"/>
                <a:cs typeface="Arial" pitchFamily="34" charset="0"/>
              </a:rPr>
              <a:t> </a:t>
            </a:r>
            <a:r>
              <a:rPr lang="en-US" sz="3300" dirty="0" err="1">
                <a:latin typeface="Arial" pitchFamily="34" charset="0"/>
                <a:cs typeface="Arial" pitchFamily="34" charset="0"/>
              </a:rPr>
              <a:t>thì</a:t>
            </a:r>
            <a:r>
              <a:rPr lang="en-US" sz="3300" dirty="0">
                <a:latin typeface="Arial" pitchFamily="34" charset="0"/>
                <a:cs typeface="Arial" pitchFamily="34" charset="0"/>
              </a:rPr>
              <a:t>:</a:t>
            </a:r>
          </a:p>
          <a:p>
            <a:pPr>
              <a:buNone/>
            </a:pPr>
            <a:r>
              <a:rPr lang="en-US" sz="3300" dirty="0">
                <a:latin typeface="Arial" pitchFamily="34" charset="0"/>
                <a:cs typeface="Arial" pitchFamily="34" charset="0"/>
              </a:rPr>
              <a:t>	+</a:t>
            </a:r>
            <a:r>
              <a:rPr lang="en-US" sz="3300" dirty="0" err="1">
                <a:latin typeface="Arial" pitchFamily="34" charset="0"/>
                <a:cs typeface="Arial" pitchFamily="34" charset="0"/>
              </a:rPr>
              <a:t>Tự</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cá</a:t>
            </a:r>
            <a:r>
              <a:rPr lang="en-US" sz="3300" dirty="0">
                <a:latin typeface="Arial" pitchFamily="34" charset="0"/>
                <a:cs typeface="Arial" pitchFamily="34" charset="0"/>
              </a:rPr>
              <a:t> </a:t>
            </a:r>
            <a:r>
              <a:rPr lang="en-US" sz="3300" dirty="0" err="1">
                <a:latin typeface="Arial" pitchFamily="34" charset="0"/>
                <a:cs typeface="Arial" pitchFamily="34" charset="0"/>
              </a:rPr>
              <a:t>nhân</a:t>
            </a:r>
            <a:r>
              <a:rPr lang="en-US" sz="3300" dirty="0">
                <a:latin typeface="Arial" pitchFamily="34" charset="0"/>
                <a:cs typeface="Arial" pitchFamily="34" charset="0"/>
              </a:rPr>
              <a:t> </a:t>
            </a:r>
            <a:r>
              <a:rPr lang="en-US" sz="3300" dirty="0" err="1">
                <a:latin typeface="Arial" pitchFamily="34" charset="0"/>
                <a:cs typeface="Arial" pitchFamily="34" charset="0"/>
              </a:rPr>
              <a:t>là</a:t>
            </a:r>
            <a:r>
              <a:rPr lang="en-US" sz="3300" dirty="0">
                <a:latin typeface="Arial" pitchFamily="34" charset="0"/>
                <a:cs typeface="Arial" pitchFamily="34" charset="0"/>
              </a:rPr>
              <a:t> </a:t>
            </a:r>
            <a:r>
              <a:rPr lang="en-US" sz="3300" dirty="0" err="1">
                <a:latin typeface="Arial" pitchFamily="34" charset="0"/>
                <a:cs typeface="Arial" pitchFamily="34" charset="0"/>
              </a:rPr>
              <a:t>quyết</a:t>
            </a:r>
            <a:r>
              <a:rPr lang="en-US" sz="3300" dirty="0">
                <a:latin typeface="Arial" pitchFamily="34" charset="0"/>
                <a:cs typeface="Arial" pitchFamily="34" charset="0"/>
              </a:rPr>
              <a:t> </a:t>
            </a:r>
            <a:r>
              <a:rPr lang="en-US" sz="3300" dirty="0" err="1">
                <a:latin typeface="Arial" pitchFamily="34" charset="0"/>
                <a:cs typeface="Arial" pitchFamily="34" charset="0"/>
              </a:rPr>
              <a:t>định</a:t>
            </a:r>
            <a:endParaRPr lang="en-US" sz="3300" dirty="0">
              <a:latin typeface="Arial" pitchFamily="34" charset="0"/>
              <a:cs typeface="Arial" pitchFamily="34" charset="0"/>
            </a:endParaRPr>
          </a:p>
          <a:p>
            <a:pPr>
              <a:buNone/>
            </a:pPr>
            <a:r>
              <a:rPr lang="en-US" sz="3300" dirty="0">
                <a:latin typeface="Arial" pitchFamily="34" charset="0"/>
                <a:cs typeface="Arial" pitchFamily="34" charset="0"/>
              </a:rPr>
              <a:t>	+</a:t>
            </a:r>
            <a:r>
              <a:rPr lang="en-US" sz="3300" dirty="0" err="1">
                <a:latin typeface="Arial" pitchFamily="34" charset="0"/>
                <a:cs typeface="Arial" pitchFamily="34" charset="0"/>
              </a:rPr>
              <a:t>Chia</a:t>
            </a:r>
            <a:r>
              <a:rPr lang="en-US" sz="3300" dirty="0">
                <a:latin typeface="Arial" pitchFamily="34" charset="0"/>
                <a:cs typeface="Arial" pitchFamily="34" charset="0"/>
              </a:rPr>
              <a:t> </a:t>
            </a:r>
            <a:r>
              <a:rPr lang="en-US" sz="3300" dirty="0" err="1">
                <a:latin typeface="Arial" pitchFamily="34" charset="0"/>
                <a:cs typeface="Arial" pitchFamily="34" charset="0"/>
              </a:rPr>
              <a:t>sẻ</a:t>
            </a:r>
            <a:r>
              <a:rPr lang="en-US" sz="3300" dirty="0">
                <a:latin typeface="Arial" pitchFamily="34" charset="0"/>
                <a:cs typeface="Arial" pitchFamily="34" charset="0"/>
              </a:rPr>
              <a:t> </a:t>
            </a:r>
            <a:r>
              <a:rPr lang="en-US" sz="3300" dirty="0" err="1">
                <a:latin typeface="Arial" pitchFamily="34" charset="0"/>
                <a:cs typeface="Arial" pitchFamily="34" charset="0"/>
              </a:rPr>
              <a:t>cặp</a:t>
            </a:r>
            <a:r>
              <a:rPr lang="en-US" sz="3300" dirty="0">
                <a:latin typeface="Arial" pitchFamily="34" charset="0"/>
                <a:cs typeface="Arial" pitchFamily="34" charset="0"/>
              </a:rPr>
              <a:t> </a:t>
            </a:r>
            <a:r>
              <a:rPr lang="en-US" sz="3300" dirty="0" err="1">
                <a:latin typeface="Arial" pitchFamily="34" charset="0"/>
                <a:cs typeface="Arial" pitchFamily="34" charset="0"/>
              </a:rPr>
              <a:t>đôi</a:t>
            </a:r>
            <a:r>
              <a:rPr lang="en-US" sz="3300" dirty="0">
                <a:latin typeface="Arial" pitchFamily="34" charset="0"/>
                <a:cs typeface="Arial" pitchFamily="34" charset="0"/>
              </a:rPr>
              <a:t> </a:t>
            </a:r>
            <a:r>
              <a:rPr lang="en-US" sz="3300" dirty="0" err="1">
                <a:latin typeface="Arial" pitchFamily="34" charset="0"/>
                <a:cs typeface="Arial" pitchFamily="34" charset="0"/>
              </a:rPr>
              <a:t>là</a:t>
            </a:r>
            <a:r>
              <a:rPr lang="en-US" sz="3300" dirty="0">
                <a:latin typeface="Arial" pitchFamily="34" charset="0"/>
                <a:cs typeface="Arial" pitchFamily="34" charset="0"/>
              </a:rPr>
              <a:t> </a:t>
            </a:r>
            <a:r>
              <a:rPr lang="en-US" sz="3300" dirty="0" err="1">
                <a:latin typeface="Arial" pitchFamily="34" charset="0"/>
                <a:cs typeface="Arial" pitchFamily="34" charset="0"/>
              </a:rPr>
              <a:t>quan</a:t>
            </a:r>
            <a:r>
              <a:rPr lang="en-US" sz="3300" dirty="0">
                <a:latin typeface="Arial" pitchFamily="34" charset="0"/>
                <a:cs typeface="Arial" pitchFamily="34" charset="0"/>
              </a:rPr>
              <a:t> </a:t>
            </a:r>
            <a:r>
              <a:rPr lang="en-US" sz="3300" dirty="0" err="1">
                <a:latin typeface="Arial" pitchFamily="34" charset="0"/>
                <a:cs typeface="Arial" pitchFamily="34" charset="0"/>
              </a:rPr>
              <a:t>trọng</a:t>
            </a:r>
            <a:endParaRPr lang="en-US" sz="3300" dirty="0">
              <a:latin typeface="Arial" pitchFamily="34" charset="0"/>
              <a:cs typeface="Arial" pitchFamily="34" charset="0"/>
            </a:endParaRPr>
          </a:p>
          <a:p>
            <a:pPr>
              <a:buNone/>
            </a:pPr>
            <a:r>
              <a:rPr lang="en-US" sz="3300" dirty="0">
                <a:latin typeface="Arial" pitchFamily="34" charset="0"/>
                <a:cs typeface="Arial" pitchFamily="34" charset="0"/>
              </a:rPr>
              <a:t>	+</a:t>
            </a:r>
            <a:r>
              <a:rPr lang="en-US" sz="3300" dirty="0" err="1">
                <a:latin typeface="Arial" pitchFamily="34" charset="0"/>
                <a:cs typeface="Arial" pitchFamily="34" charset="0"/>
              </a:rPr>
              <a:t>Trao</a:t>
            </a:r>
            <a:r>
              <a:rPr lang="en-US" sz="3300" dirty="0">
                <a:latin typeface="Arial" pitchFamily="34" charset="0"/>
                <a:cs typeface="Arial" pitchFamily="34" charset="0"/>
              </a:rPr>
              <a:t> </a:t>
            </a:r>
            <a:r>
              <a:rPr lang="en-US" sz="3300" dirty="0" err="1">
                <a:latin typeface="Arial" pitchFamily="34" charset="0"/>
                <a:cs typeface="Arial" pitchFamily="34" charset="0"/>
              </a:rPr>
              <a:t>đổi</a:t>
            </a:r>
            <a:r>
              <a:rPr lang="en-US" sz="3300" dirty="0">
                <a:latin typeface="Arial" pitchFamily="34" charset="0"/>
                <a:cs typeface="Arial" pitchFamily="34" charset="0"/>
              </a:rPr>
              <a:t> </a:t>
            </a:r>
            <a:r>
              <a:rPr lang="en-US" sz="3300" dirty="0" err="1">
                <a:latin typeface="Arial" pitchFamily="34" charset="0"/>
                <a:cs typeface="Arial" pitchFamily="34" charset="0"/>
              </a:rPr>
              <a:t>trong</a:t>
            </a:r>
            <a:r>
              <a:rPr lang="en-US" sz="3300" dirty="0">
                <a:latin typeface="Arial" pitchFamily="34" charset="0"/>
                <a:cs typeface="Arial" pitchFamily="34" charset="0"/>
              </a:rPr>
              <a:t> </a:t>
            </a:r>
            <a:r>
              <a:rPr lang="en-US" sz="3300" dirty="0" err="1">
                <a:latin typeface="Arial" pitchFamily="34" charset="0"/>
                <a:cs typeface="Arial" pitchFamily="34" charset="0"/>
              </a:rPr>
              <a:t>nhóm</a:t>
            </a:r>
            <a:r>
              <a:rPr lang="en-US" sz="3300" dirty="0">
                <a:latin typeface="Arial" pitchFamily="34" charset="0"/>
                <a:cs typeface="Arial" pitchFamily="34" charset="0"/>
              </a:rPr>
              <a:t> </a:t>
            </a:r>
            <a:r>
              <a:rPr lang="en-US" sz="3300" dirty="0" err="1">
                <a:latin typeface="Arial" pitchFamily="34" charset="0"/>
                <a:cs typeface="Arial" pitchFamily="34" charset="0"/>
              </a:rPr>
              <a:t>là</a:t>
            </a:r>
            <a:r>
              <a:rPr lang="en-US" sz="3300" dirty="0">
                <a:latin typeface="Arial" pitchFamily="34" charset="0"/>
                <a:cs typeface="Arial" pitchFamily="34" charset="0"/>
              </a:rPr>
              <a:t> </a:t>
            </a:r>
            <a:r>
              <a:rPr lang="en-US" sz="3300" dirty="0" err="1">
                <a:latin typeface="Arial" pitchFamily="34" charset="0"/>
                <a:cs typeface="Arial" pitchFamily="34" charset="0"/>
              </a:rPr>
              <a:t>cần</a:t>
            </a:r>
            <a:r>
              <a:rPr lang="en-US" sz="3300" dirty="0">
                <a:latin typeface="Arial" pitchFamily="34" charset="0"/>
                <a:cs typeface="Arial" pitchFamily="34" charset="0"/>
              </a:rPr>
              <a:t> </a:t>
            </a:r>
            <a:r>
              <a:rPr lang="en-US" sz="3300" dirty="0" err="1">
                <a:latin typeface="Arial" pitchFamily="34" charset="0"/>
                <a:cs typeface="Arial" pitchFamily="34" charset="0"/>
              </a:rPr>
              <a:t>thiết</a:t>
            </a:r>
            <a:endParaRPr lang="en-US" sz="3300" dirty="0">
              <a:latin typeface="Arial" pitchFamily="34" charset="0"/>
              <a:cs typeface="Arial" pitchFamily="34" charset="0"/>
            </a:endParaRPr>
          </a:p>
          <a:p>
            <a:pPr>
              <a:buNone/>
            </a:pPr>
            <a:r>
              <a:rPr lang="en-US" sz="3300" dirty="0">
                <a:latin typeface="Arial" pitchFamily="34" charset="0"/>
                <a:cs typeface="Arial" pitchFamily="34" charset="0"/>
              </a:rPr>
              <a:t>	+</a:t>
            </a:r>
            <a:r>
              <a:rPr lang="en-US" sz="3300" dirty="0" err="1">
                <a:latin typeface="Arial" pitchFamily="34" charset="0"/>
                <a:cs typeface="Arial" pitchFamily="34" charset="0"/>
              </a:rPr>
              <a:t>Nhóm</a:t>
            </a:r>
            <a:r>
              <a:rPr lang="en-US" sz="3300" dirty="0">
                <a:latin typeface="Arial" pitchFamily="34" charset="0"/>
                <a:cs typeface="Arial" pitchFamily="34" charset="0"/>
              </a:rPr>
              <a:t> </a:t>
            </a:r>
            <a:r>
              <a:rPr lang="en-US" sz="3300" dirty="0" err="1">
                <a:latin typeface="Arial" pitchFamily="34" charset="0"/>
                <a:cs typeface="Arial" pitchFamily="34" charset="0"/>
              </a:rPr>
              <a:t>tổ</a:t>
            </a:r>
            <a:r>
              <a:rPr lang="en-US" sz="3300" dirty="0">
                <a:latin typeface="Arial" pitchFamily="34" charset="0"/>
                <a:cs typeface="Arial" pitchFamily="34" charset="0"/>
              </a:rPr>
              <a:t> </a:t>
            </a:r>
            <a:r>
              <a:rPr lang="en-US" sz="3300" dirty="0" err="1">
                <a:latin typeface="Arial" pitchFamily="34" charset="0"/>
                <a:cs typeface="Arial" pitchFamily="34" charset="0"/>
              </a:rPr>
              <a:t>chức</a:t>
            </a:r>
            <a:r>
              <a:rPr lang="en-US" sz="3300" dirty="0">
                <a:latin typeface="Arial" pitchFamily="34" charset="0"/>
                <a:cs typeface="Arial" pitchFamily="34" charset="0"/>
              </a:rPr>
              <a:t> </a:t>
            </a:r>
            <a:r>
              <a:rPr lang="en-US" sz="3300" dirty="0" err="1">
                <a:latin typeface="Arial" pitchFamily="34" charset="0"/>
                <a:cs typeface="Arial" pitchFamily="34" charset="0"/>
              </a:rPr>
              <a:t>và</a:t>
            </a:r>
            <a:r>
              <a:rPr lang="en-US" sz="3300" dirty="0">
                <a:latin typeface="Arial" pitchFamily="34" charset="0"/>
                <a:cs typeface="Arial" pitchFamily="34" charset="0"/>
              </a:rPr>
              <a:t> </a:t>
            </a:r>
            <a:r>
              <a:rPr lang="en-US" sz="3300" dirty="0" err="1">
                <a:latin typeface="Arial" pitchFamily="34" charset="0"/>
                <a:cs typeface="Arial" pitchFamily="34" charset="0"/>
              </a:rPr>
              <a:t>quản</a:t>
            </a:r>
            <a:r>
              <a:rPr lang="en-US" sz="3300" dirty="0">
                <a:latin typeface="Arial" pitchFamily="34" charset="0"/>
                <a:cs typeface="Arial" pitchFamily="34" charset="0"/>
              </a:rPr>
              <a:t> </a:t>
            </a:r>
            <a:r>
              <a:rPr lang="en-US" sz="3300" dirty="0" err="1">
                <a:latin typeface="Arial" pitchFamily="34" charset="0"/>
                <a:cs typeface="Arial" pitchFamily="34" charset="0"/>
              </a:rPr>
              <a:t>lý</a:t>
            </a:r>
            <a:r>
              <a:rPr lang="en-US" sz="3300" dirty="0">
                <a:latin typeface="Arial" pitchFamily="34" charset="0"/>
                <a:cs typeface="Arial" pitchFamily="34" charset="0"/>
              </a:rPr>
              <a:t> </a:t>
            </a:r>
            <a:r>
              <a:rPr lang="en-US" sz="3300" dirty="0" err="1">
                <a:latin typeface="Arial" pitchFamily="34" charset="0"/>
                <a:cs typeface="Arial" pitchFamily="34" charset="0"/>
              </a:rPr>
              <a:t>việc</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của</a:t>
            </a:r>
            <a:r>
              <a:rPr lang="en-US" sz="3300" dirty="0">
                <a:latin typeface="Arial" pitchFamily="34" charset="0"/>
                <a:cs typeface="Arial" pitchFamily="34" charset="0"/>
              </a:rPr>
              <a:t> </a:t>
            </a:r>
            <a:r>
              <a:rPr lang="en-US" sz="3300" dirty="0" err="1">
                <a:latin typeface="Arial" pitchFamily="34" charset="0"/>
                <a:cs typeface="Arial" pitchFamily="34" charset="0"/>
              </a:rPr>
              <a:t>các</a:t>
            </a:r>
            <a:r>
              <a:rPr lang="en-US" sz="3300" dirty="0">
                <a:latin typeface="Arial" pitchFamily="34" charset="0"/>
                <a:cs typeface="Arial" pitchFamily="34" charset="0"/>
              </a:rPr>
              <a:t> </a:t>
            </a:r>
            <a:r>
              <a:rPr lang="en-US" sz="3300" dirty="0" err="1">
                <a:latin typeface="Arial" pitchFamily="34" charset="0"/>
                <a:cs typeface="Arial" pitchFamily="34" charset="0"/>
              </a:rPr>
              <a:t>cá</a:t>
            </a:r>
            <a:r>
              <a:rPr lang="en-US" sz="3300" dirty="0">
                <a:latin typeface="Arial" pitchFamily="34" charset="0"/>
                <a:cs typeface="Arial" pitchFamily="34" charset="0"/>
              </a:rPr>
              <a:t> </a:t>
            </a:r>
            <a:r>
              <a:rPr lang="en-US" sz="3300" dirty="0" err="1">
                <a:latin typeface="Arial" pitchFamily="34" charset="0"/>
                <a:cs typeface="Arial" pitchFamily="34" charset="0"/>
              </a:rPr>
              <a:t>nhân</a:t>
            </a:r>
            <a:r>
              <a:rPr lang="en-US" sz="3300" dirty="0">
                <a:latin typeface="Arial" pitchFamily="34" charset="0"/>
                <a:cs typeface="Arial" pitchFamily="34" charset="0"/>
              </a:rPr>
              <a:t> </a:t>
            </a:r>
            <a:r>
              <a:rPr lang="en-US" sz="3300" dirty="0" err="1">
                <a:latin typeface="Arial" pitchFamily="34" charset="0"/>
                <a:cs typeface="Arial" pitchFamily="34" charset="0"/>
              </a:rPr>
              <a:t>trong</a:t>
            </a:r>
            <a:r>
              <a:rPr lang="en-US" sz="3300" dirty="0">
                <a:latin typeface="Arial" pitchFamily="34" charset="0"/>
                <a:cs typeface="Arial" pitchFamily="34" charset="0"/>
              </a:rPr>
              <a:t> </a:t>
            </a:r>
            <a:r>
              <a:rPr lang="en-US" sz="3300" dirty="0" err="1">
                <a:latin typeface="Arial" pitchFamily="34" charset="0"/>
                <a:cs typeface="Arial" pitchFamily="34" charset="0"/>
              </a:rPr>
              <a:t>nhóm</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theo</a:t>
            </a:r>
            <a:r>
              <a:rPr lang="en-US" sz="3300" dirty="0">
                <a:latin typeface="Arial" pitchFamily="34" charset="0"/>
                <a:cs typeface="Arial" pitchFamily="34" charset="0"/>
              </a:rPr>
              <a:t> </a:t>
            </a:r>
            <a:r>
              <a:rPr lang="en-US" sz="3300" dirty="0" err="1">
                <a:latin typeface="Arial" pitchFamily="34" charset="0"/>
                <a:cs typeface="Arial" pitchFamily="34" charset="0"/>
              </a:rPr>
              <a:t>nhóm</a:t>
            </a:r>
            <a:r>
              <a:rPr lang="en-US" sz="3300" dirty="0">
                <a:latin typeface="Arial" pitchFamily="34" charset="0"/>
                <a:cs typeface="Arial" pitchFamily="34" charset="0"/>
              </a:rPr>
              <a:t> </a:t>
            </a:r>
            <a:r>
              <a:rPr lang="en-US" sz="3300" dirty="0" err="1">
                <a:latin typeface="Arial" pitchFamily="34" charset="0"/>
                <a:cs typeface="Arial" pitchFamily="34" charset="0"/>
              </a:rPr>
              <a:t>nhưng</a:t>
            </a:r>
            <a:r>
              <a:rPr lang="en-US" sz="3300" dirty="0">
                <a:latin typeface="Arial" pitchFamily="34" charset="0"/>
                <a:cs typeface="Arial" pitchFamily="34" charset="0"/>
              </a:rPr>
              <a:t> </a:t>
            </a:r>
            <a:r>
              <a:rPr lang="en-US" sz="3300" dirty="0" err="1">
                <a:latin typeface="Arial" pitchFamily="34" charset="0"/>
                <a:cs typeface="Arial" pitchFamily="34" charset="0"/>
              </a:rPr>
              <a:t>không</a:t>
            </a:r>
            <a:r>
              <a:rPr lang="en-US" sz="3300" dirty="0">
                <a:latin typeface="Arial" pitchFamily="34" charset="0"/>
                <a:cs typeface="Arial" pitchFamily="34" charset="0"/>
              </a:rPr>
              <a:t> </a:t>
            </a:r>
            <a:r>
              <a:rPr lang="en-US" sz="3300" dirty="0" err="1">
                <a:latin typeface="Arial" pitchFamily="34" charset="0"/>
                <a:cs typeface="Arial" pitchFamily="34" charset="0"/>
              </a:rPr>
              <a:t>thay</a:t>
            </a:r>
            <a:r>
              <a:rPr lang="en-US" sz="3300" dirty="0">
                <a:latin typeface="Arial" pitchFamily="34" charset="0"/>
                <a:cs typeface="Arial" pitchFamily="34" charset="0"/>
              </a:rPr>
              <a:t> </a:t>
            </a:r>
            <a:r>
              <a:rPr lang="en-US" sz="3300" dirty="0" err="1">
                <a:latin typeface="Arial" pitchFamily="34" charset="0"/>
                <a:cs typeface="Arial" pitchFamily="34" charset="0"/>
              </a:rPr>
              <a:t>thế</a:t>
            </a:r>
            <a:r>
              <a:rPr lang="en-US" sz="3300" dirty="0">
                <a:latin typeface="Arial" pitchFamily="34" charset="0"/>
                <a:cs typeface="Arial" pitchFamily="34" charset="0"/>
              </a:rPr>
              <a:t> </a:t>
            </a:r>
            <a:r>
              <a:rPr lang="en-US" sz="3300" dirty="0" err="1">
                <a:latin typeface="Arial" pitchFamily="34" charset="0"/>
                <a:cs typeface="Arial" pitchFamily="34" charset="0"/>
              </a:rPr>
              <a:t>cho</a:t>
            </a:r>
            <a:r>
              <a:rPr lang="en-US" sz="3300" dirty="0">
                <a:latin typeface="Arial" pitchFamily="34" charset="0"/>
                <a:cs typeface="Arial" pitchFamily="34" charset="0"/>
              </a:rPr>
              <a:t> </a:t>
            </a:r>
            <a:r>
              <a:rPr lang="en-US" sz="3300" dirty="0" err="1">
                <a:latin typeface="Arial" pitchFamily="34" charset="0"/>
                <a:cs typeface="Arial" pitchFamily="34" charset="0"/>
              </a:rPr>
              <a:t>việc</a:t>
            </a:r>
            <a:r>
              <a:rPr lang="en-US" sz="3300" dirty="0">
                <a:latin typeface="Arial" pitchFamily="34" charset="0"/>
                <a:cs typeface="Arial" pitchFamily="34" charset="0"/>
              </a:rPr>
              <a:t> </a:t>
            </a:r>
            <a:r>
              <a:rPr lang="en-US" sz="3300" dirty="0" err="1">
                <a:latin typeface="Arial" pitchFamily="34" charset="0"/>
                <a:cs typeface="Arial" pitchFamily="34" charset="0"/>
              </a:rPr>
              <a:t>học</a:t>
            </a:r>
            <a:r>
              <a:rPr lang="en-US" sz="3300" dirty="0">
                <a:latin typeface="Arial" pitchFamily="34" charset="0"/>
                <a:cs typeface="Arial" pitchFamily="34" charset="0"/>
              </a:rPr>
              <a:t> </a:t>
            </a:r>
            <a:r>
              <a:rPr lang="en-US" sz="3300" dirty="0" err="1">
                <a:latin typeface="Arial" pitchFamily="34" charset="0"/>
                <a:cs typeface="Arial" pitchFamily="34" charset="0"/>
              </a:rPr>
              <a:t>của</a:t>
            </a:r>
            <a:r>
              <a:rPr lang="en-US" sz="3300" dirty="0">
                <a:latin typeface="Arial" pitchFamily="34" charset="0"/>
                <a:cs typeface="Arial" pitchFamily="34" charset="0"/>
              </a:rPr>
              <a:t> </a:t>
            </a:r>
            <a:r>
              <a:rPr lang="en-US" sz="3300" dirty="0" err="1">
                <a:latin typeface="Arial" pitchFamily="34" charset="0"/>
                <a:cs typeface="Arial" pitchFamily="34" charset="0"/>
              </a:rPr>
              <a:t>cá</a:t>
            </a:r>
            <a:r>
              <a:rPr lang="en-US" sz="3300" dirty="0">
                <a:latin typeface="Arial" pitchFamily="34" charset="0"/>
                <a:cs typeface="Arial" pitchFamily="34" charset="0"/>
              </a:rPr>
              <a:t> </a:t>
            </a:r>
            <a:r>
              <a:rPr lang="en-US" sz="3300" dirty="0" err="1">
                <a:latin typeface="Arial" pitchFamily="34" charset="0"/>
                <a:cs typeface="Arial" pitchFamily="34" charset="0"/>
              </a:rPr>
              <a:t>nhân</a:t>
            </a:r>
            <a:endParaRPr lang="en-US" sz="3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5.3. </a:t>
            </a:r>
            <a:r>
              <a:rPr lang="en-US" dirty="0" err="1" smtClean="0"/>
              <a:t>Tài</a:t>
            </a:r>
            <a:r>
              <a:rPr lang="en-US" dirty="0" smtClean="0"/>
              <a:t> </a:t>
            </a:r>
            <a:r>
              <a:rPr lang="en-US" dirty="0" err="1" smtClean="0"/>
              <a:t>liệu</a:t>
            </a:r>
            <a:r>
              <a:rPr lang="en-US" dirty="0" smtClean="0"/>
              <a:t>, </a:t>
            </a:r>
            <a:r>
              <a:rPr lang="en-US" dirty="0" err="1" smtClean="0"/>
              <a:t>học</a:t>
            </a:r>
            <a:r>
              <a:rPr lang="en-US" dirty="0" smtClean="0"/>
              <a:t> </a:t>
            </a:r>
            <a:r>
              <a:rPr lang="en-US" dirty="0" err="1" smtClean="0"/>
              <a:t>liệu</a:t>
            </a:r>
            <a:endParaRPr lang="en-US" dirty="0"/>
          </a:p>
        </p:txBody>
      </p:sp>
      <p:sp>
        <p:nvSpPr>
          <p:cNvPr id="3" name="Content Placeholder 2"/>
          <p:cNvSpPr>
            <a:spLocks noGrp="1"/>
          </p:cNvSpPr>
          <p:nvPr>
            <p:ph idx="1"/>
          </p:nvPr>
        </p:nvSpPr>
        <p:spPr/>
        <p:txBody>
          <a:bodyPr>
            <a:normAutofit/>
          </a:bodyPr>
          <a:lstStyle/>
          <a:p>
            <a:pPr>
              <a:lnSpc>
                <a:spcPct val="80000"/>
              </a:lnSpc>
              <a:buNone/>
            </a:pPr>
            <a:r>
              <a:rPr lang="en-US" sz="2800" dirty="0" err="1">
                <a:latin typeface="Arial" pitchFamily="34" charset="0"/>
                <a:cs typeface="Arial" pitchFamily="34" charset="0"/>
              </a:rPr>
              <a:t>Định</a:t>
            </a:r>
            <a:r>
              <a:rPr lang="en-US" sz="2800" dirty="0">
                <a:latin typeface="Arial" pitchFamily="34" charset="0"/>
                <a:cs typeface="Arial" pitchFamily="34" charset="0"/>
              </a:rPr>
              <a:t> </a:t>
            </a:r>
            <a:r>
              <a:rPr lang="en-US" sz="2800" dirty="0" err="1">
                <a:latin typeface="Arial" pitchFamily="34" charset="0"/>
                <a:cs typeface="Arial" pitchFamily="34" charset="0"/>
              </a:rPr>
              <a:t>hướng</a:t>
            </a:r>
            <a:r>
              <a:rPr lang="en-US" sz="2800" dirty="0">
                <a:latin typeface="Arial" pitchFamily="34" charset="0"/>
                <a:cs typeface="Arial" pitchFamily="34" charset="0"/>
              </a:rPr>
              <a:t>: </a:t>
            </a:r>
            <a:r>
              <a:rPr lang="en-US" sz="2800" dirty="0" err="1">
                <a:latin typeface="Arial" pitchFamily="34" charset="0"/>
                <a:cs typeface="Arial" pitchFamily="34" charset="0"/>
              </a:rPr>
              <a:t>sách</a:t>
            </a:r>
            <a:r>
              <a:rPr lang="en-US" sz="2800" dirty="0">
                <a:latin typeface="Arial" pitchFamily="34" charset="0"/>
                <a:cs typeface="Arial" pitchFamily="34" charset="0"/>
              </a:rPr>
              <a:t> </a:t>
            </a:r>
            <a:r>
              <a:rPr lang="en-US" sz="2800" dirty="0" err="1">
                <a:latin typeface="Arial" pitchFamily="34" charset="0"/>
                <a:cs typeface="Arial" pitchFamily="34" charset="0"/>
              </a:rPr>
              <a:t>giáo</a:t>
            </a:r>
            <a:r>
              <a:rPr lang="en-US" sz="2800" dirty="0">
                <a:latin typeface="Arial" pitchFamily="34" charset="0"/>
                <a:cs typeface="Arial" pitchFamily="34" charset="0"/>
              </a:rPr>
              <a:t> </a:t>
            </a:r>
            <a:r>
              <a:rPr lang="en-US" sz="2800" dirty="0" err="1">
                <a:latin typeface="Arial" pitchFamily="34" charset="0"/>
                <a:cs typeface="Arial" pitchFamily="34" charset="0"/>
              </a:rPr>
              <a:t>khoa</a:t>
            </a:r>
            <a:r>
              <a:rPr lang="en-US" sz="2800" dirty="0">
                <a:latin typeface="Arial" pitchFamily="34" charset="0"/>
                <a:cs typeface="Arial" pitchFamily="34" charset="0"/>
              </a:rPr>
              <a:t> (</a:t>
            </a:r>
            <a:r>
              <a:rPr lang="en-US" sz="2800" dirty="0" err="1">
                <a:latin typeface="Arial" pitchFamily="34" charset="0"/>
                <a:cs typeface="Arial" pitchFamily="34" charset="0"/>
              </a:rPr>
              <a:t>cung</a:t>
            </a:r>
            <a:r>
              <a:rPr lang="en-US" sz="2800" dirty="0">
                <a:latin typeface="Arial" pitchFamily="34" charset="0"/>
                <a:cs typeface="Arial" pitchFamily="34" charset="0"/>
              </a:rPr>
              <a:t> </a:t>
            </a:r>
            <a:r>
              <a:rPr lang="en-US" sz="2800" dirty="0" err="1">
                <a:latin typeface="Arial" pitchFamily="34" charset="0"/>
                <a:cs typeface="Arial" pitchFamily="34" charset="0"/>
              </a:rPr>
              <a:t>cấp</a:t>
            </a:r>
            <a:r>
              <a:rPr lang="en-US" sz="2800" dirty="0">
                <a:latin typeface="Arial" pitchFamily="34" charset="0"/>
                <a:cs typeface="Arial" pitchFamily="34" charset="0"/>
              </a:rPr>
              <a:t> </a:t>
            </a:r>
            <a:r>
              <a:rPr lang="en-US" sz="2800" dirty="0" err="1">
                <a:latin typeface="Arial" pitchFamily="34" charset="0"/>
                <a:cs typeface="Arial" pitchFamily="34" charset="0"/>
              </a:rPr>
              <a:t>kiến</a:t>
            </a:r>
            <a:r>
              <a:rPr lang="en-US" sz="2800" dirty="0">
                <a:latin typeface="Arial" pitchFamily="34" charset="0"/>
                <a:cs typeface="Arial" pitchFamily="34" charset="0"/>
              </a:rPr>
              <a:t> </a:t>
            </a:r>
            <a:r>
              <a:rPr lang="en-US" sz="2800" dirty="0" err="1">
                <a:latin typeface="Arial" pitchFamily="34" charset="0"/>
                <a:cs typeface="Arial" pitchFamily="34" charset="0"/>
              </a:rPr>
              <a:t>thức</a:t>
            </a:r>
            <a:r>
              <a:rPr lang="en-US" sz="2800" dirty="0">
                <a:latin typeface="Arial" pitchFamily="34" charset="0"/>
                <a:cs typeface="Arial" pitchFamily="34" charset="0"/>
              </a:rPr>
              <a:t>) -&gt; </a:t>
            </a:r>
            <a:r>
              <a:rPr lang="en-US" sz="2800" dirty="0" err="1">
                <a:latin typeface="Arial" pitchFamily="34" charset="0"/>
                <a:cs typeface="Arial" pitchFamily="34" charset="0"/>
              </a:rPr>
              <a:t>tài</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hướng</a:t>
            </a:r>
            <a:r>
              <a:rPr lang="en-US" sz="2800" dirty="0">
                <a:latin typeface="Arial" pitchFamily="34" charset="0"/>
                <a:cs typeface="Arial" pitchFamily="34" charset="0"/>
              </a:rPr>
              <a:t> </a:t>
            </a:r>
            <a:r>
              <a:rPr lang="en-US" sz="2800" dirty="0" err="1">
                <a:latin typeface="Arial" pitchFamily="34" charset="0"/>
                <a:cs typeface="Arial" pitchFamily="34" charset="0"/>
              </a:rPr>
              <a:t>dẫn</a:t>
            </a:r>
            <a:r>
              <a:rPr lang="en-US" sz="2800" dirty="0">
                <a:latin typeface="Arial" pitchFamily="34" charset="0"/>
                <a:cs typeface="Arial" pitchFamily="34" charset="0"/>
              </a:rPr>
              <a:t> </a:t>
            </a:r>
            <a:r>
              <a:rPr lang="en-US" sz="2800" dirty="0" err="1">
                <a:latin typeface="Arial" pitchFamily="34" charset="0"/>
                <a:cs typeface="Arial" pitchFamily="34" charset="0"/>
              </a:rPr>
              <a:t>cách</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a:t>
            </a:r>
          </a:p>
          <a:p>
            <a:pPr>
              <a:lnSpc>
                <a:spcPct val="80000"/>
              </a:lnSpc>
              <a:buNone/>
            </a:pPr>
            <a:r>
              <a:rPr lang="en-US" sz="2800" dirty="0" err="1">
                <a:latin typeface="Arial" pitchFamily="34" charset="0"/>
                <a:cs typeface="Arial" pitchFamily="34" charset="0"/>
              </a:rPr>
              <a:t>Tài</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liệu</a:t>
            </a:r>
            <a:r>
              <a:rPr lang="en-US" sz="2800" dirty="0">
                <a:latin typeface="Arial" pitchFamily="34" charset="0"/>
                <a:cs typeface="Arial" pitchFamily="34" charset="0"/>
              </a:rPr>
              <a:t> </a:t>
            </a:r>
            <a:r>
              <a:rPr lang="en-US" sz="2800" dirty="0" err="1">
                <a:latin typeface="Arial" pitchFamily="34" charset="0"/>
                <a:cs typeface="Arial" pitchFamily="34" charset="0"/>
              </a:rPr>
              <a:t>tạo</a:t>
            </a:r>
            <a:r>
              <a:rPr lang="en-US" sz="2800" dirty="0">
                <a:latin typeface="Arial" pitchFamily="34" charset="0"/>
                <a:cs typeface="Arial" pitchFamily="34" charset="0"/>
              </a:rPr>
              <a:t> </a:t>
            </a:r>
            <a:r>
              <a:rPr lang="en-US" sz="2800" dirty="0" err="1">
                <a:latin typeface="Arial" pitchFamily="34" charset="0"/>
                <a:cs typeface="Arial" pitchFamily="34" charset="0"/>
              </a:rPr>
              <a:t>điều</a:t>
            </a:r>
            <a:r>
              <a:rPr lang="en-US" sz="2800" dirty="0">
                <a:latin typeface="Arial" pitchFamily="34" charset="0"/>
                <a:cs typeface="Arial" pitchFamily="34" charset="0"/>
              </a:rPr>
              <a:t> </a:t>
            </a:r>
            <a:r>
              <a:rPr lang="en-US" sz="2800" dirty="0" err="1">
                <a:latin typeface="Arial" pitchFamily="34" charset="0"/>
                <a:cs typeface="Arial" pitchFamily="34" charset="0"/>
              </a:rPr>
              <a:t>kiện</a:t>
            </a:r>
            <a:r>
              <a:rPr lang="en-US" sz="2800" dirty="0">
                <a:latin typeface="Arial" pitchFamily="34" charset="0"/>
                <a:cs typeface="Arial" pitchFamily="34" charset="0"/>
              </a:rPr>
              <a:t> </a:t>
            </a:r>
            <a:r>
              <a:rPr lang="en-US" sz="2800" dirty="0" err="1">
                <a:latin typeface="Arial" pitchFamily="34" charset="0"/>
                <a:cs typeface="Arial" pitchFamily="34" charset="0"/>
              </a:rPr>
              <a:t>đổi</a:t>
            </a:r>
            <a:r>
              <a:rPr lang="en-US" sz="2800" dirty="0">
                <a:latin typeface="Arial" pitchFamily="34" charset="0"/>
                <a:cs typeface="Arial" pitchFamily="34" charset="0"/>
              </a:rPr>
              <a:t> </a:t>
            </a:r>
            <a:r>
              <a:rPr lang="en-US" sz="2800" dirty="0" err="1">
                <a:latin typeface="Arial" pitchFamily="34" charset="0"/>
                <a:cs typeface="Arial" pitchFamily="34" charset="0"/>
              </a:rPr>
              <a:t>mới</a:t>
            </a:r>
            <a:r>
              <a:rPr lang="en-US" sz="2800" dirty="0">
                <a:latin typeface="Arial" pitchFamily="34" charset="0"/>
                <a:cs typeface="Arial" pitchFamily="34" charset="0"/>
              </a:rPr>
              <a:t> </a:t>
            </a:r>
            <a:r>
              <a:rPr lang="en-US" sz="2800" dirty="0" err="1">
                <a:latin typeface="Arial" pitchFamily="34" charset="0"/>
                <a:cs typeface="Arial" pitchFamily="34" charset="0"/>
              </a:rPr>
              <a:t>phương</a:t>
            </a:r>
            <a:r>
              <a:rPr lang="en-US" sz="2800" dirty="0">
                <a:latin typeface="Arial" pitchFamily="34" charset="0"/>
                <a:cs typeface="Arial" pitchFamily="34" charset="0"/>
              </a:rPr>
              <a:t> </a:t>
            </a:r>
            <a:r>
              <a:rPr lang="en-US" sz="2800" dirty="0" err="1">
                <a:latin typeface="Arial" pitchFamily="34" charset="0"/>
                <a:cs typeface="Arial" pitchFamily="34" charset="0"/>
              </a:rPr>
              <a:t>pháp</a:t>
            </a:r>
            <a:r>
              <a:rPr lang="en-US" sz="2800" dirty="0">
                <a:latin typeface="Arial" pitchFamily="34" charset="0"/>
                <a:cs typeface="Arial" pitchFamily="34" charset="0"/>
              </a:rPr>
              <a:t> </a:t>
            </a:r>
            <a:r>
              <a:rPr lang="en-US" sz="2800" dirty="0" err="1">
                <a:latin typeface="Arial" pitchFamily="34" charset="0"/>
                <a:cs typeface="Arial" pitchFamily="34" charset="0"/>
              </a:rPr>
              <a:t>học</a:t>
            </a:r>
            <a:endParaRPr lang="en-US" sz="2800" dirty="0">
              <a:latin typeface="Arial" pitchFamily="34" charset="0"/>
              <a:cs typeface="Arial" pitchFamily="34" charset="0"/>
            </a:endParaRPr>
          </a:p>
          <a:p>
            <a:pPr>
              <a:lnSpc>
                <a:spcPct val="80000"/>
              </a:lnSpc>
              <a:buNone/>
            </a:pPr>
            <a:r>
              <a:rPr lang="en-US" sz="2800" dirty="0" err="1">
                <a:latin typeface="Arial" pitchFamily="34" charset="0"/>
                <a:cs typeface="Arial" pitchFamily="34" charset="0"/>
              </a:rPr>
              <a:t>Giáo</a:t>
            </a:r>
            <a:r>
              <a:rPr lang="en-US" sz="2800" dirty="0">
                <a:latin typeface="Arial" pitchFamily="34" charset="0"/>
                <a:cs typeface="Arial" pitchFamily="34" charset="0"/>
              </a:rPr>
              <a:t> </a:t>
            </a:r>
            <a:r>
              <a:rPr lang="en-US" sz="2800" dirty="0" err="1">
                <a:latin typeface="Arial" pitchFamily="34" charset="0"/>
                <a:cs typeface="Arial" pitchFamily="34" charset="0"/>
              </a:rPr>
              <a:t>viên</a:t>
            </a:r>
            <a:r>
              <a:rPr lang="en-US" sz="2800" dirty="0">
                <a:latin typeface="Arial" pitchFamily="34" charset="0"/>
                <a:cs typeface="Arial" pitchFamily="34" charset="0"/>
              </a:rPr>
              <a:t>: </a:t>
            </a:r>
            <a:r>
              <a:rPr lang="en-US" sz="2800" dirty="0" err="1">
                <a:latin typeface="Arial" pitchFamily="34" charset="0"/>
                <a:cs typeface="Arial" pitchFamily="34" charset="0"/>
              </a:rPr>
              <a:t>tổ</a:t>
            </a:r>
            <a:r>
              <a:rPr lang="en-US" sz="2800" dirty="0">
                <a:latin typeface="Arial" pitchFamily="34" charset="0"/>
                <a:cs typeface="Arial" pitchFamily="34" charset="0"/>
              </a:rPr>
              <a:t> </a:t>
            </a:r>
            <a:r>
              <a:rPr lang="en-US" sz="2800" dirty="0" err="1">
                <a:latin typeface="Arial" pitchFamily="34" charset="0"/>
                <a:cs typeface="Arial" pitchFamily="34" charset="0"/>
              </a:rPr>
              <a:t>chức</a:t>
            </a:r>
            <a:r>
              <a:rPr lang="en-US" sz="2800" dirty="0">
                <a:latin typeface="Arial" pitchFamily="34" charset="0"/>
                <a:cs typeface="Arial" pitchFamily="34" charset="0"/>
              </a:rPr>
              <a:t>, </a:t>
            </a:r>
            <a:r>
              <a:rPr lang="en-US" sz="2800" dirty="0" err="1">
                <a:latin typeface="Arial" pitchFamily="34" charset="0"/>
                <a:cs typeface="Arial" pitchFamily="34" charset="0"/>
              </a:rPr>
              <a:t>hướng</a:t>
            </a:r>
            <a:r>
              <a:rPr lang="en-US" sz="2800" dirty="0">
                <a:latin typeface="Arial" pitchFamily="34" charset="0"/>
                <a:cs typeface="Arial" pitchFamily="34" charset="0"/>
              </a:rPr>
              <a:t> </a:t>
            </a:r>
            <a:r>
              <a:rPr lang="en-US" sz="2800" dirty="0" err="1">
                <a:latin typeface="Arial" pitchFamily="34" charset="0"/>
                <a:cs typeface="Arial" pitchFamily="34" charset="0"/>
              </a:rPr>
              <a:t>dẫn</a:t>
            </a:r>
            <a:r>
              <a:rPr lang="en-US" sz="2800" dirty="0">
                <a:latin typeface="Arial" pitchFamily="34" charset="0"/>
                <a:cs typeface="Arial" pitchFamily="34" charset="0"/>
              </a:rPr>
              <a:t> </a:t>
            </a:r>
            <a:r>
              <a:rPr lang="en-US" sz="2800" dirty="0" err="1">
                <a:latin typeface="Arial" pitchFamily="34" charset="0"/>
                <a:cs typeface="Arial" pitchFamily="34" charset="0"/>
              </a:rPr>
              <a:t>cách</a:t>
            </a:r>
            <a:r>
              <a:rPr lang="en-US" sz="2800" dirty="0">
                <a:latin typeface="Arial" pitchFamily="34" charset="0"/>
                <a:cs typeface="Arial" pitchFamily="34" charset="0"/>
              </a:rPr>
              <a:t> </a:t>
            </a:r>
            <a:r>
              <a:rPr lang="en-US" sz="2800" dirty="0" err="1">
                <a:latin typeface="Arial" pitchFamily="34" charset="0"/>
                <a:cs typeface="Arial" pitchFamily="34" charset="0"/>
              </a:rPr>
              <a:t>học</a:t>
            </a:r>
            <a:endParaRPr lang="en-US" sz="2800" dirty="0">
              <a:latin typeface="Arial" pitchFamily="34" charset="0"/>
              <a:cs typeface="Arial" pitchFamily="34" charset="0"/>
            </a:endParaRPr>
          </a:p>
          <a:p>
            <a:pPr>
              <a:lnSpc>
                <a:spcPct val="80000"/>
              </a:lnSpc>
              <a:buNone/>
            </a:pPr>
            <a:r>
              <a:rPr lang="en-US" sz="2800" dirty="0" err="1">
                <a:latin typeface="Arial" pitchFamily="34" charset="0"/>
                <a:cs typeface="Arial" pitchFamily="34" charset="0"/>
              </a:rPr>
              <a:t>Gia</a:t>
            </a:r>
            <a:r>
              <a:rPr lang="en-US" sz="2800" dirty="0">
                <a:latin typeface="Arial" pitchFamily="34" charset="0"/>
                <a:cs typeface="Arial" pitchFamily="34" charset="0"/>
              </a:rPr>
              <a:t> </a:t>
            </a:r>
            <a:r>
              <a:rPr lang="en-US" sz="2800" dirty="0" err="1">
                <a:latin typeface="Arial" pitchFamily="34" charset="0"/>
                <a:cs typeface="Arial" pitchFamily="34" charset="0"/>
              </a:rPr>
              <a:t>đình</a:t>
            </a:r>
            <a:r>
              <a:rPr lang="en-US" sz="2800" dirty="0">
                <a:latin typeface="Arial" pitchFamily="34" charset="0"/>
                <a:cs typeface="Arial" pitchFamily="34" charset="0"/>
              </a:rPr>
              <a:t>, </a:t>
            </a:r>
            <a:r>
              <a:rPr lang="en-US" sz="2800" dirty="0" err="1">
                <a:latin typeface="Arial" pitchFamily="34" charset="0"/>
                <a:cs typeface="Arial" pitchFamily="34" charset="0"/>
              </a:rPr>
              <a:t>cộng</a:t>
            </a:r>
            <a:r>
              <a:rPr lang="en-US" sz="2800" dirty="0">
                <a:latin typeface="Arial" pitchFamily="34" charset="0"/>
                <a:cs typeface="Arial" pitchFamily="34" charset="0"/>
              </a:rPr>
              <a:t> </a:t>
            </a:r>
            <a:r>
              <a:rPr lang="en-US" sz="2800" dirty="0" err="1">
                <a:latin typeface="Arial" pitchFamily="34" charset="0"/>
                <a:cs typeface="Arial" pitchFamily="34" charset="0"/>
              </a:rPr>
              <a:t>đồng</a:t>
            </a:r>
            <a:r>
              <a:rPr lang="en-US" sz="2800" dirty="0">
                <a:latin typeface="Arial" pitchFamily="34" charset="0"/>
                <a:cs typeface="Arial" pitchFamily="34" charset="0"/>
              </a:rPr>
              <a:t>: </a:t>
            </a:r>
            <a:r>
              <a:rPr lang="en-US" sz="2800" dirty="0" err="1">
                <a:latin typeface="Arial" pitchFamily="34" charset="0"/>
                <a:cs typeface="Arial" pitchFamily="34" charset="0"/>
              </a:rPr>
              <a:t>chủ</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tích</a:t>
            </a:r>
            <a:r>
              <a:rPr lang="en-US" sz="2800" dirty="0">
                <a:latin typeface="Arial" pitchFamily="34" charset="0"/>
                <a:cs typeface="Arial" pitchFamily="34" charset="0"/>
              </a:rPr>
              <a:t> </a:t>
            </a:r>
            <a:r>
              <a:rPr lang="en-US" sz="2800" dirty="0" err="1">
                <a:latin typeface="Arial" pitchFamily="34" charset="0"/>
                <a:cs typeface="Arial" pitchFamily="34" charset="0"/>
              </a:rPr>
              <a:t>cực</a:t>
            </a:r>
            <a:r>
              <a:rPr lang="en-US" sz="2800" dirty="0">
                <a:latin typeface="Arial" pitchFamily="34" charset="0"/>
                <a:cs typeface="Arial" pitchFamily="34" charset="0"/>
              </a:rPr>
              <a:t> </a:t>
            </a:r>
            <a:r>
              <a:rPr lang="en-US" sz="2800" dirty="0" err="1">
                <a:latin typeface="Arial" pitchFamily="34" charset="0"/>
                <a:cs typeface="Arial" pitchFamily="34" charset="0"/>
              </a:rPr>
              <a:t>tham</a:t>
            </a:r>
            <a:r>
              <a:rPr lang="en-US" sz="2800" dirty="0">
                <a:latin typeface="Arial" pitchFamily="34" charset="0"/>
                <a:cs typeface="Arial" pitchFamily="34" charset="0"/>
              </a:rPr>
              <a:t> </a:t>
            </a:r>
            <a:r>
              <a:rPr lang="en-US" sz="2800" dirty="0" err="1">
                <a:latin typeface="Arial" pitchFamily="34" charset="0"/>
                <a:cs typeface="Arial" pitchFamily="34" charset="0"/>
              </a:rPr>
              <a:t>gia</a:t>
            </a:r>
            <a:r>
              <a:rPr lang="en-US" sz="2800" dirty="0">
                <a:latin typeface="Arial" pitchFamily="34" charset="0"/>
                <a:cs typeface="Arial" pitchFamily="34" charset="0"/>
              </a:rPr>
              <a:t> </a:t>
            </a:r>
            <a:r>
              <a:rPr lang="en-US" sz="2800" dirty="0" err="1">
                <a:latin typeface="Arial" pitchFamily="34" charset="0"/>
                <a:cs typeface="Arial" pitchFamily="34" charset="0"/>
              </a:rPr>
              <a:t>quá</a:t>
            </a:r>
            <a:r>
              <a:rPr lang="en-US" sz="2800" dirty="0">
                <a:latin typeface="Arial" pitchFamily="34" charset="0"/>
                <a:cs typeface="Arial" pitchFamily="34" charset="0"/>
              </a:rPr>
              <a:t> </a:t>
            </a:r>
            <a:r>
              <a:rPr lang="en-US" sz="2800" dirty="0" err="1">
                <a:latin typeface="Arial" pitchFamily="34" charset="0"/>
                <a:cs typeface="Arial" pitchFamily="34" charset="0"/>
              </a:rPr>
              <a:t>trình</a:t>
            </a:r>
            <a:r>
              <a:rPr lang="en-US" sz="2800" dirty="0">
                <a:latin typeface="Arial" pitchFamily="34" charset="0"/>
                <a:cs typeface="Arial" pitchFamily="34" charset="0"/>
              </a:rPr>
              <a:t> </a:t>
            </a:r>
            <a:r>
              <a:rPr lang="en-US" sz="2800" dirty="0" err="1">
                <a:latin typeface="Arial" pitchFamily="34" charset="0"/>
                <a:cs typeface="Arial" pitchFamily="34" charset="0"/>
              </a:rPr>
              <a:t>dạy</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giáo</a:t>
            </a:r>
            <a:r>
              <a:rPr lang="en-US" sz="2800" dirty="0">
                <a:latin typeface="Arial" pitchFamily="34" charset="0"/>
                <a:cs typeface="Arial" pitchFamily="34" charset="0"/>
              </a:rPr>
              <a:t> </a:t>
            </a:r>
            <a:r>
              <a:rPr lang="en-US" sz="2800" dirty="0" err="1">
                <a:latin typeface="Arial" pitchFamily="34" charset="0"/>
                <a:cs typeface="Arial" pitchFamily="34" charset="0"/>
              </a:rPr>
              <a:t>dục</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err="1" smtClean="0"/>
              <a:t>Kết</a:t>
            </a:r>
            <a:r>
              <a:rPr lang="en-US" dirty="0" smtClean="0"/>
              <a:t> </a:t>
            </a:r>
            <a:r>
              <a:rPr lang="en-US" dirty="0" err="1" smtClean="0"/>
              <a:t>quả</a:t>
            </a:r>
            <a:r>
              <a:rPr lang="en-US" dirty="0" smtClean="0"/>
              <a:t> </a:t>
            </a:r>
            <a:r>
              <a:rPr lang="en-US" dirty="0" err="1" smtClean="0"/>
              <a:t>mong</a:t>
            </a:r>
            <a:r>
              <a:rPr lang="en-US" dirty="0" smtClean="0"/>
              <a:t> </a:t>
            </a:r>
            <a:r>
              <a:rPr lang="en-US" dirty="0" err="1" smtClean="0"/>
              <a:t>đợi</a:t>
            </a:r>
            <a:endParaRPr lang="en-US" dirty="0"/>
          </a:p>
        </p:txBody>
      </p:sp>
      <p:sp>
        <p:nvSpPr>
          <p:cNvPr id="3" name="Content Placeholder 2"/>
          <p:cNvSpPr>
            <a:spLocks noGrp="1"/>
          </p:cNvSpPr>
          <p:nvPr>
            <p:ph idx="1"/>
          </p:nvPr>
        </p:nvSpPr>
        <p:spPr/>
        <p:txBody>
          <a:bodyPr>
            <a:normAutofit/>
          </a:bodyPr>
          <a:lstStyle/>
          <a:p>
            <a:pPr>
              <a:lnSpc>
                <a:spcPct val="90000"/>
              </a:lnSpc>
              <a:buNone/>
            </a:pP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Giáo</a:t>
            </a:r>
            <a:r>
              <a:rPr lang="en-US" sz="2800" dirty="0" smtClean="0">
                <a:latin typeface="Arial" pitchFamily="34" charset="0"/>
                <a:cs typeface="Arial" pitchFamily="34" charset="0"/>
              </a:rPr>
              <a:t> </a:t>
            </a:r>
            <a:r>
              <a:rPr lang="en-US" sz="2800" dirty="0" err="1">
                <a:latin typeface="Arial" pitchFamily="34" charset="0"/>
                <a:cs typeface="Arial" pitchFamily="34" charset="0"/>
              </a:rPr>
              <a:t>viên</a:t>
            </a:r>
            <a:r>
              <a:rPr lang="en-US" sz="2800" dirty="0">
                <a:latin typeface="Arial" pitchFamily="34" charset="0"/>
                <a:cs typeface="Arial" pitchFamily="34" charset="0"/>
              </a:rPr>
              <a:t> </a:t>
            </a:r>
            <a:r>
              <a:rPr lang="en-US" sz="2800" dirty="0" err="1">
                <a:latin typeface="Arial" pitchFamily="34" charset="0"/>
                <a:cs typeface="Arial" pitchFamily="34" charset="0"/>
              </a:rPr>
              <a:t>tổ</a:t>
            </a:r>
            <a:r>
              <a:rPr lang="en-US" sz="2800" dirty="0">
                <a:latin typeface="Arial" pitchFamily="34" charset="0"/>
                <a:cs typeface="Arial" pitchFamily="34" charset="0"/>
              </a:rPr>
              <a:t> </a:t>
            </a:r>
            <a:r>
              <a:rPr lang="en-US" sz="2800" dirty="0" err="1">
                <a:latin typeface="Arial" pitchFamily="34" charset="0"/>
                <a:cs typeface="Arial" pitchFamily="34" charset="0"/>
              </a:rPr>
              <a:t>chức</a:t>
            </a:r>
            <a:r>
              <a:rPr lang="en-US" sz="2800" dirty="0">
                <a:latin typeface="Arial" pitchFamily="34" charset="0"/>
                <a:cs typeface="Arial" pitchFamily="34" charset="0"/>
              </a:rPr>
              <a:t>, </a:t>
            </a:r>
            <a:r>
              <a:rPr lang="en-US" sz="2800" dirty="0" err="1">
                <a:latin typeface="Arial" pitchFamily="34" charset="0"/>
                <a:cs typeface="Arial" pitchFamily="34" charset="0"/>
              </a:rPr>
              <a:t>hướng</a:t>
            </a:r>
            <a:r>
              <a:rPr lang="en-US" sz="2800" dirty="0">
                <a:latin typeface="Arial" pitchFamily="34" charset="0"/>
                <a:cs typeface="Arial" pitchFamily="34" charset="0"/>
              </a:rPr>
              <a:t> </a:t>
            </a:r>
            <a:r>
              <a:rPr lang="en-US" sz="2800" dirty="0" err="1">
                <a:latin typeface="Arial" pitchFamily="34" charset="0"/>
                <a:cs typeface="Arial" pitchFamily="34" charset="0"/>
              </a:rPr>
              <a:t>dẫn</a:t>
            </a:r>
            <a:r>
              <a:rPr lang="en-US" sz="2800" dirty="0">
                <a:latin typeface="Arial" pitchFamily="34" charset="0"/>
                <a:cs typeface="Arial" pitchFamily="34" charset="0"/>
              </a:rPr>
              <a:t>, </a:t>
            </a:r>
            <a:r>
              <a:rPr lang="en-US" sz="2800" dirty="0" err="1">
                <a:latin typeface="Arial" pitchFamily="34" charset="0"/>
                <a:cs typeface="Arial" pitchFamily="34" charset="0"/>
              </a:rPr>
              <a:t>đánh</a:t>
            </a:r>
            <a:r>
              <a:rPr lang="en-US" sz="2800" dirty="0">
                <a:latin typeface="Arial" pitchFamily="34" charset="0"/>
                <a:cs typeface="Arial" pitchFamily="34" charset="0"/>
              </a:rPr>
              <a:t> </a:t>
            </a:r>
            <a:r>
              <a:rPr lang="en-US" sz="2800" dirty="0" err="1">
                <a:latin typeface="Arial" pitchFamily="34" charset="0"/>
                <a:cs typeface="Arial" pitchFamily="34" charset="0"/>
              </a:rPr>
              <a:t>giá</a:t>
            </a:r>
            <a:r>
              <a:rPr lang="en-US" sz="2800" dirty="0">
                <a:latin typeface="Arial" pitchFamily="34" charset="0"/>
                <a:cs typeface="Arial" pitchFamily="34" charset="0"/>
              </a:rPr>
              <a:t>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tạo</a:t>
            </a:r>
            <a:r>
              <a:rPr lang="en-US" sz="2800" dirty="0">
                <a:latin typeface="Arial" pitchFamily="34" charset="0"/>
                <a:cs typeface="Arial" pitchFamily="34" charset="0"/>
              </a:rPr>
              <a:t> </a:t>
            </a:r>
            <a:r>
              <a:rPr lang="en-US" sz="2800" dirty="0" err="1">
                <a:latin typeface="Arial" pitchFamily="34" charset="0"/>
                <a:cs typeface="Arial" pitchFamily="34" charset="0"/>
              </a:rPr>
              <a:t>nhiều</a:t>
            </a:r>
            <a:r>
              <a:rPr lang="en-US" sz="2800" dirty="0">
                <a:latin typeface="Arial" pitchFamily="34" charset="0"/>
                <a:cs typeface="Arial" pitchFamily="34" charset="0"/>
              </a:rPr>
              <a:t> </a:t>
            </a:r>
            <a:r>
              <a:rPr lang="en-US" sz="2800" dirty="0" err="1">
                <a:latin typeface="Arial" pitchFamily="34" charset="0"/>
                <a:cs typeface="Arial" pitchFamily="34" charset="0"/>
              </a:rPr>
              <a:t>cơ</a:t>
            </a:r>
            <a:r>
              <a:rPr lang="en-US" sz="2800" dirty="0">
                <a:latin typeface="Arial" pitchFamily="34" charset="0"/>
                <a:cs typeface="Arial" pitchFamily="34" charset="0"/>
              </a:rPr>
              <a:t> </a:t>
            </a:r>
            <a:r>
              <a:rPr lang="en-US" sz="2800" dirty="0" err="1">
                <a:latin typeface="Arial" pitchFamily="34" charset="0"/>
                <a:cs typeface="Arial" pitchFamily="34" charset="0"/>
              </a:rPr>
              <a:t>hội</a:t>
            </a:r>
            <a:r>
              <a:rPr lang="en-US" sz="2800" dirty="0">
                <a:latin typeface="Arial" pitchFamily="34" charset="0"/>
                <a:cs typeface="Arial" pitchFamily="34" charset="0"/>
              </a:rPr>
              <a:t> </a:t>
            </a:r>
            <a:r>
              <a:rPr lang="en-US" sz="2800" dirty="0" err="1">
                <a:latin typeface="Arial" pitchFamily="34" charset="0"/>
                <a:cs typeface="Arial" pitchFamily="34" charset="0"/>
              </a:rPr>
              <a:t>cho</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tập</a:t>
            </a:r>
            <a:r>
              <a:rPr lang="en-US" sz="2800" dirty="0">
                <a:latin typeface="Arial" pitchFamily="34" charset="0"/>
                <a:cs typeface="Arial" pitchFamily="34" charset="0"/>
              </a:rPr>
              <a:t> </a:t>
            </a:r>
            <a:r>
              <a:rPr lang="en-US" sz="2800" dirty="0" err="1">
                <a:latin typeface="Arial" pitchFamily="34" charset="0"/>
                <a:cs typeface="Arial" pitchFamily="34" charset="0"/>
              </a:rPr>
              <a:t>tích</a:t>
            </a:r>
            <a:r>
              <a:rPr lang="en-US" sz="2800" dirty="0">
                <a:latin typeface="Arial" pitchFamily="34" charset="0"/>
                <a:cs typeface="Arial" pitchFamily="34" charset="0"/>
              </a:rPr>
              <a:t> </a:t>
            </a:r>
            <a:r>
              <a:rPr lang="en-US" sz="2800" dirty="0" err="1" smtClean="0">
                <a:latin typeface="Arial" pitchFamily="34" charset="0"/>
                <a:cs typeface="Arial" pitchFamily="34" charset="0"/>
              </a:rPr>
              <a:t>cực</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a:p>
            <a:pPr>
              <a:lnSpc>
                <a:spcPct val="90000"/>
              </a:lnSpc>
              <a:buNone/>
            </a:pP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Đổi</a:t>
            </a:r>
            <a:r>
              <a:rPr lang="en-US" sz="2800" dirty="0" smtClean="0">
                <a:latin typeface="Arial" pitchFamily="34" charset="0"/>
                <a:cs typeface="Arial" pitchFamily="34" charset="0"/>
              </a:rPr>
              <a:t> </a:t>
            </a:r>
            <a:r>
              <a:rPr lang="en-US" sz="2800" dirty="0" err="1">
                <a:latin typeface="Arial" pitchFamily="34" charset="0"/>
                <a:cs typeface="Arial" pitchFamily="34" charset="0"/>
              </a:rPr>
              <a:t>mới</a:t>
            </a:r>
            <a:r>
              <a:rPr lang="en-US" sz="2800" dirty="0">
                <a:latin typeface="Arial" pitchFamily="34" charset="0"/>
                <a:cs typeface="Arial" pitchFamily="34" charset="0"/>
              </a:rPr>
              <a:t> PPDH </a:t>
            </a:r>
            <a:r>
              <a:rPr lang="en-US" sz="2800" dirty="0" err="1">
                <a:latin typeface="Arial" pitchFamily="34" charset="0"/>
                <a:cs typeface="Arial" pitchFamily="34" charset="0"/>
              </a:rPr>
              <a:t>được</a:t>
            </a:r>
            <a:r>
              <a:rPr lang="en-US" sz="2800" dirty="0">
                <a:latin typeface="Arial" pitchFamily="34" charset="0"/>
                <a:cs typeface="Arial" pitchFamily="34" charset="0"/>
              </a:rPr>
              <a:t> </a:t>
            </a:r>
            <a:r>
              <a:rPr lang="en-US" sz="2800" dirty="0" err="1">
                <a:latin typeface="Arial" pitchFamily="34" charset="0"/>
                <a:cs typeface="Arial" pitchFamily="34" charset="0"/>
              </a:rPr>
              <a:t>thể</a:t>
            </a:r>
            <a:r>
              <a:rPr lang="en-US" sz="2800" dirty="0">
                <a:latin typeface="Arial" pitchFamily="34" charset="0"/>
                <a:cs typeface="Arial" pitchFamily="34" charset="0"/>
              </a:rPr>
              <a:t> </a:t>
            </a:r>
            <a:r>
              <a:rPr lang="en-US" sz="2800" dirty="0" err="1">
                <a:latin typeface="Arial" pitchFamily="34" charset="0"/>
                <a:cs typeface="Arial" pitchFamily="34" charset="0"/>
              </a:rPr>
              <a:t>hiện</a:t>
            </a:r>
            <a:r>
              <a:rPr lang="en-US" sz="2800" dirty="0">
                <a:latin typeface="Arial" pitchFamily="34" charset="0"/>
                <a:cs typeface="Arial" pitchFamily="34" charset="0"/>
              </a:rPr>
              <a:t> </a:t>
            </a:r>
            <a:r>
              <a:rPr lang="en-US" sz="2800" dirty="0" err="1">
                <a:latin typeface="Arial" pitchFamily="34" charset="0"/>
                <a:cs typeface="Arial" pitchFamily="34" charset="0"/>
              </a:rPr>
              <a:t>cùng</a:t>
            </a:r>
            <a:r>
              <a:rPr lang="en-US" sz="2800" dirty="0">
                <a:latin typeface="Arial" pitchFamily="34" charset="0"/>
                <a:cs typeface="Arial" pitchFamily="34" charset="0"/>
              </a:rPr>
              <a:t> </a:t>
            </a:r>
            <a:r>
              <a:rPr lang="en-US" sz="2800" dirty="0" err="1">
                <a:latin typeface="Arial" pitchFamily="34" charset="0"/>
                <a:cs typeface="Arial" pitchFamily="34" charset="0"/>
              </a:rPr>
              <a:t>đổi</a:t>
            </a:r>
            <a:r>
              <a:rPr lang="en-US" sz="2800" dirty="0">
                <a:latin typeface="Arial" pitchFamily="34" charset="0"/>
                <a:cs typeface="Arial" pitchFamily="34" charset="0"/>
              </a:rPr>
              <a:t> </a:t>
            </a:r>
            <a:r>
              <a:rPr lang="en-US" sz="2800" dirty="0" err="1">
                <a:latin typeface="Arial" pitchFamily="34" charset="0"/>
                <a:cs typeface="Arial" pitchFamily="34" charset="0"/>
              </a:rPr>
              <a:t>mới</a:t>
            </a:r>
            <a:r>
              <a:rPr lang="en-US" sz="2800" dirty="0">
                <a:latin typeface="Arial" pitchFamily="34" charset="0"/>
                <a:cs typeface="Arial" pitchFamily="34" charset="0"/>
              </a:rPr>
              <a:t> </a:t>
            </a:r>
            <a:r>
              <a:rPr lang="en-US" sz="2800" dirty="0" err="1">
                <a:latin typeface="Arial" pitchFamily="34" charset="0"/>
                <a:cs typeface="Arial" pitchFamily="34" charset="0"/>
              </a:rPr>
              <a:t>đánh</a:t>
            </a:r>
            <a:r>
              <a:rPr lang="en-US" sz="2800" dirty="0">
                <a:latin typeface="Arial" pitchFamily="34" charset="0"/>
                <a:cs typeface="Arial" pitchFamily="34" charset="0"/>
              </a:rPr>
              <a:t> </a:t>
            </a:r>
            <a:r>
              <a:rPr lang="en-US" sz="2800" dirty="0" err="1">
                <a:latin typeface="Arial" pitchFamily="34" charset="0"/>
                <a:cs typeface="Arial" pitchFamily="34" charset="0"/>
              </a:rPr>
              <a:t>giá</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smtClean="0">
                <a:latin typeface="Arial" pitchFamily="34" charset="0"/>
                <a:cs typeface="Arial" pitchFamily="34" charset="0"/>
              </a:rPr>
              <a:t>sinh</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a:p>
            <a:pPr>
              <a:lnSpc>
                <a:spcPct val="90000"/>
              </a:lnSpc>
              <a:buNone/>
            </a:pP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Tạo</a:t>
            </a:r>
            <a:r>
              <a:rPr lang="en-US" sz="2800" dirty="0" smtClean="0">
                <a:latin typeface="Arial" pitchFamily="34" charset="0"/>
                <a:cs typeface="Arial" pitchFamily="34" charset="0"/>
              </a:rPr>
              <a:t> </a:t>
            </a:r>
            <a:r>
              <a:rPr lang="en-US" sz="2800" dirty="0" err="1">
                <a:latin typeface="Arial" pitchFamily="34" charset="0"/>
                <a:cs typeface="Arial" pitchFamily="34" charset="0"/>
              </a:rPr>
              <a:t>môi</a:t>
            </a:r>
            <a:r>
              <a:rPr lang="en-US" sz="2800" dirty="0">
                <a:latin typeface="Arial" pitchFamily="34" charset="0"/>
                <a:cs typeface="Arial" pitchFamily="34" charset="0"/>
              </a:rPr>
              <a:t> </a:t>
            </a:r>
            <a:r>
              <a:rPr lang="en-US" sz="2800" dirty="0" err="1">
                <a:latin typeface="Arial" pitchFamily="34" charset="0"/>
                <a:cs typeface="Arial" pitchFamily="34" charset="0"/>
              </a:rPr>
              <a:t>trường</a:t>
            </a:r>
            <a:r>
              <a:rPr lang="en-US" sz="2800" dirty="0">
                <a:latin typeface="Arial" pitchFamily="34" charset="0"/>
                <a:cs typeface="Arial" pitchFamily="34" charset="0"/>
              </a:rPr>
              <a:t> </a:t>
            </a:r>
            <a:r>
              <a:rPr lang="en-US" sz="2800" dirty="0" err="1">
                <a:latin typeface="Arial" pitchFamily="34" charset="0"/>
                <a:cs typeface="Arial" pitchFamily="34" charset="0"/>
              </a:rPr>
              <a:t>giáo</a:t>
            </a:r>
            <a:r>
              <a:rPr lang="en-US" sz="2800" dirty="0">
                <a:latin typeface="Arial" pitchFamily="34" charset="0"/>
                <a:cs typeface="Arial" pitchFamily="34" charset="0"/>
              </a:rPr>
              <a:t> </a:t>
            </a:r>
            <a:r>
              <a:rPr lang="en-US" sz="2800" dirty="0" err="1">
                <a:latin typeface="Arial" pitchFamily="34" charset="0"/>
                <a:cs typeface="Arial" pitchFamily="34" charset="0"/>
              </a:rPr>
              <a:t>dục</a:t>
            </a:r>
            <a:r>
              <a:rPr lang="en-US" sz="2800" dirty="0">
                <a:latin typeface="Arial" pitchFamily="34" charset="0"/>
                <a:cs typeface="Arial" pitchFamily="34" charset="0"/>
              </a:rPr>
              <a:t> </a:t>
            </a:r>
            <a:r>
              <a:rPr lang="en-US" sz="2800" dirty="0" err="1">
                <a:latin typeface="Arial" pitchFamily="34" charset="0"/>
                <a:cs typeface="Arial" pitchFamily="34" charset="0"/>
              </a:rPr>
              <a:t>thân</a:t>
            </a:r>
            <a:r>
              <a:rPr lang="en-US" sz="2800" dirty="0">
                <a:latin typeface="Arial" pitchFamily="34" charset="0"/>
                <a:cs typeface="Arial" pitchFamily="34" charset="0"/>
              </a:rPr>
              <a:t> </a:t>
            </a:r>
            <a:r>
              <a:rPr lang="en-US" sz="2800" dirty="0" err="1">
                <a:latin typeface="Arial" pitchFamily="34" charset="0"/>
                <a:cs typeface="Arial" pitchFamily="34" charset="0"/>
              </a:rPr>
              <a:t>thiện</a:t>
            </a:r>
            <a:r>
              <a:rPr lang="en-US" sz="2800" dirty="0">
                <a:latin typeface="Arial" pitchFamily="34" charset="0"/>
                <a:cs typeface="Arial" pitchFamily="34" charset="0"/>
              </a:rPr>
              <a:t>, </a:t>
            </a:r>
            <a:r>
              <a:rPr lang="en-US" sz="2800" dirty="0" err="1">
                <a:latin typeface="Arial" pitchFamily="34" charset="0"/>
                <a:cs typeface="Arial" pitchFamily="34" charset="0"/>
              </a:rPr>
              <a:t>có</a:t>
            </a:r>
            <a:r>
              <a:rPr lang="en-US" sz="2800" dirty="0">
                <a:latin typeface="Arial" pitchFamily="34" charset="0"/>
                <a:cs typeface="Arial" pitchFamily="34" charset="0"/>
              </a:rPr>
              <a:t> </a:t>
            </a:r>
            <a:r>
              <a:rPr lang="en-US" sz="2800" dirty="0" err="1">
                <a:latin typeface="Arial" pitchFamily="34" charset="0"/>
                <a:cs typeface="Arial" pitchFamily="34" charset="0"/>
              </a:rPr>
              <a:t>sự</a:t>
            </a:r>
            <a:r>
              <a:rPr lang="en-US" sz="2800" dirty="0">
                <a:latin typeface="Arial" pitchFamily="34" charset="0"/>
                <a:cs typeface="Arial" pitchFamily="34" charset="0"/>
              </a:rPr>
              <a:t> </a:t>
            </a:r>
            <a:r>
              <a:rPr lang="en-US" sz="2800" dirty="0" err="1">
                <a:latin typeface="Arial" pitchFamily="34" charset="0"/>
                <a:cs typeface="Arial" pitchFamily="34" charset="0"/>
              </a:rPr>
              <a:t>tham</a:t>
            </a:r>
            <a:r>
              <a:rPr lang="en-US" sz="2800" dirty="0">
                <a:latin typeface="Arial" pitchFamily="34" charset="0"/>
                <a:cs typeface="Arial" pitchFamily="34" charset="0"/>
              </a:rPr>
              <a:t> </a:t>
            </a:r>
            <a:r>
              <a:rPr lang="en-US" sz="2800" dirty="0" err="1">
                <a:latin typeface="Arial" pitchFamily="34" charset="0"/>
                <a:cs typeface="Arial" pitchFamily="34" charset="0"/>
              </a:rPr>
              <a:t>gia</a:t>
            </a:r>
            <a:r>
              <a:rPr lang="en-US" sz="2800" dirty="0">
                <a:latin typeface="Arial" pitchFamily="34" charset="0"/>
                <a:cs typeface="Arial" pitchFamily="34" charset="0"/>
              </a:rPr>
              <a:t> </a:t>
            </a:r>
            <a:r>
              <a:rPr lang="en-US" sz="2800" dirty="0" err="1">
                <a:latin typeface="Arial" pitchFamily="34" charset="0"/>
                <a:cs typeface="Arial" pitchFamily="34" charset="0"/>
              </a:rPr>
              <a:t>gắn</a:t>
            </a:r>
            <a:r>
              <a:rPr lang="en-US" sz="2800" dirty="0">
                <a:latin typeface="Arial" pitchFamily="34" charset="0"/>
                <a:cs typeface="Arial" pitchFamily="34" charset="0"/>
              </a:rPr>
              <a:t> </a:t>
            </a:r>
            <a:r>
              <a:rPr lang="en-US" sz="2800" dirty="0" err="1">
                <a:latin typeface="Arial" pitchFamily="34" charset="0"/>
                <a:cs typeface="Arial" pitchFamily="34" charset="0"/>
              </a:rPr>
              <a:t>kết</a:t>
            </a:r>
            <a:r>
              <a:rPr lang="en-US" sz="2800" dirty="0">
                <a:latin typeface="Arial" pitchFamily="34" charset="0"/>
                <a:cs typeface="Arial" pitchFamily="34" charset="0"/>
              </a:rPr>
              <a:t> </a:t>
            </a:r>
            <a:r>
              <a:rPr lang="en-US" sz="2800" dirty="0" err="1">
                <a:latin typeface="Arial" pitchFamily="34" charset="0"/>
                <a:cs typeface="Arial" pitchFamily="34" charset="0"/>
              </a:rPr>
              <a:t>giữa</a:t>
            </a:r>
            <a:r>
              <a:rPr lang="en-US" sz="2800" dirty="0">
                <a:latin typeface="Arial" pitchFamily="34" charset="0"/>
                <a:cs typeface="Arial" pitchFamily="34" charset="0"/>
              </a:rPr>
              <a:t> </a:t>
            </a:r>
            <a:r>
              <a:rPr lang="en-US" sz="2800" dirty="0" err="1">
                <a:latin typeface="Arial" pitchFamily="34" charset="0"/>
                <a:cs typeface="Arial" pitchFamily="34" charset="0"/>
              </a:rPr>
              <a:t>nhà</a:t>
            </a:r>
            <a:r>
              <a:rPr lang="en-US" sz="2800" dirty="0">
                <a:latin typeface="Arial" pitchFamily="34" charset="0"/>
                <a:cs typeface="Arial" pitchFamily="34" charset="0"/>
              </a:rPr>
              <a:t> </a:t>
            </a:r>
            <a:r>
              <a:rPr lang="en-US" sz="2800" dirty="0" err="1">
                <a:latin typeface="Arial" pitchFamily="34" charset="0"/>
                <a:cs typeface="Arial" pitchFamily="34" charset="0"/>
              </a:rPr>
              <a:t>trường</a:t>
            </a:r>
            <a:r>
              <a:rPr lang="en-US" sz="2800" dirty="0">
                <a:latin typeface="Arial" pitchFamily="34" charset="0"/>
                <a:cs typeface="Arial" pitchFamily="34" charset="0"/>
              </a:rPr>
              <a:t>, </a:t>
            </a:r>
            <a:r>
              <a:rPr lang="en-US" sz="2800" dirty="0" err="1">
                <a:latin typeface="Arial" pitchFamily="34" charset="0"/>
                <a:cs typeface="Arial" pitchFamily="34" charset="0"/>
              </a:rPr>
              <a:t>gia</a:t>
            </a:r>
            <a:r>
              <a:rPr lang="en-US" sz="2800" dirty="0">
                <a:latin typeface="Arial" pitchFamily="34" charset="0"/>
                <a:cs typeface="Arial" pitchFamily="34" charset="0"/>
              </a:rPr>
              <a:t> </a:t>
            </a:r>
            <a:r>
              <a:rPr lang="en-US" sz="2800" dirty="0" err="1">
                <a:latin typeface="Arial" pitchFamily="34" charset="0"/>
                <a:cs typeface="Arial" pitchFamily="34" charset="0"/>
              </a:rPr>
              <a:t>đình</a:t>
            </a:r>
            <a:r>
              <a:rPr lang="en-US" sz="2800" dirty="0">
                <a:latin typeface="Arial" pitchFamily="34" charset="0"/>
                <a:cs typeface="Arial" pitchFamily="34" charset="0"/>
              </a:rPr>
              <a:t>, </a:t>
            </a:r>
            <a:r>
              <a:rPr lang="en-US" sz="2800" dirty="0" err="1">
                <a:latin typeface="Arial" pitchFamily="34" charset="0"/>
                <a:cs typeface="Arial" pitchFamily="34" charset="0"/>
              </a:rPr>
              <a:t>xã</a:t>
            </a:r>
            <a:r>
              <a:rPr lang="en-US" sz="2800" dirty="0">
                <a:latin typeface="Arial" pitchFamily="34" charset="0"/>
                <a:cs typeface="Arial" pitchFamily="34" charset="0"/>
              </a:rPr>
              <a:t> </a:t>
            </a:r>
            <a:r>
              <a:rPr lang="en-US" sz="2800" dirty="0" err="1" smtClean="0">
                <a:latin typeface="Arial" pitchFamily="34" charset="0"/>
                <a:cs typeface="Arial" pitchFamily="34" charset="0"/>
              </a:rPr>
              <a:t>hội</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a:p>
            <a:pPr>
              <a:lnSpc>
                <a:spcPct val="90000"/>
              </a:lnSpc>
              <a:buNone/>
            </a:pP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Học</a:t>
            </a:r>
            <a:r>
              <a:rPr lang="en-US" sz="2800" dirty="0" smtClean="0">
                <a:latin typeface="Arial" pitchFamily="34" charset="0"/>
                <a:cs typeface="Arial" pitchFamily="34" charset="0"/>
              </a:rPr>
              <a:t> </a:t>
            </a:r>
            <a:r>
              <a:rPr lang="en-US" sz="2800" dirty="0" err="1">
                <a:latin typeface="Arial" pitchFamily="34" charset="0"/>
                <a:cs typeface="Arial" pitchFamily="34" charset="0"/>
              </a:rPr>
              <a:t>sinh</a:t>
            </a:r>
            <a:r>
              <a:rPr lang="en-US" sz="2800" dirty="0">
                <a:latin typeface="Arial" pitchFamily="34" charset="0"/>
                <a:cs typeface="Arial" pitchFamily="34" charset="0"/>
              </a:rPr>
              <a:t> </a:t>
            </a:r>
            <a:r>
              <a:rPr lang="en-US" sz="2800" dirty="0" err="1">
                <a:latin typeface="Arial" pitchFamily="34" charset="0"/>
                <a:cs typeface="Arial" pitchFamily="34" charset="0"/>
              </a:rPr>
              <a:t>hình</a:t>
            </a:r>
            <a:r>
              <a:rPr lang="en-US" sz="2800" dirty="0">
                <a:latin typeface="Arial" pitchFamily="34" charset="0"/>
                <a:cs typeface="Arial" pitchFamily="34" charset="0"/>
              </a:rPr>
              <a:t> </a:t>
            </a:r>
            <a:r>
              <a:rPr lang="en-US" sz="2800" dirty="0" err="1">
                <a:latin typeface="Arial" pitchFamily="34" charset="0"/>
                <a:cs typeface="Arial" pitchFamily="34" charset="0"/>
              </a:rPr>
              <a:t>thành</a:t>
            </a:r>
            <a:r>
              <a:rPr lang="en-US" sz="2800" dirty="0">
                <a:latin typeface="Arial" pitchFamily="34" charset="0"/>
                <a:cs typeface="Arial" pitchFamily="34" charset="0"/>
              </a:rPr>
              <a:t>, </a:t>
            </a:r>
            <a:r>
              <a:rPr lang="en-US" sz="2800" dirty="0" err="1">
                <a:latin typeface="Arial" pitchFamily="34" charset="0"/>
                <a:cs typeface="Arial" pitchFamily="34" charset="0"/>
              </a:rPr>
              <a:t>phát</a:t>
            </a:r>
            <a:r>
              <a:rPr lang="en-US" sz="2800" dirty="0">
                <a:latin typeface="Arial" pitchFamily="34" charset="0"/>
                <a:cs typeface="Arial" pitchFamily="34" charset="0"/>
              </a:rPr>
              <a:t> </a:t>
            </a:r>
            <a:r>
              <a:rPr lang="en-US" sz="2800" dirty="0" err="1">
                <a:latin typeface="Arial" pitchFamily="34" charset="0"/>
                <a:cs typeface="Arial" pitchFamily="34" charset="0"/>
              </a:rPr>
              <a:t>triển</a:t>
            </a:r>
            <a:r>
              <a:rPr lang="en-US" sz="2800" dirty="0">
                <a:latin typeface="Arial" pitchFamily="34" charset="0"/>
                <a:cs typeface="Arial" pitchFamily="34" charset="0"/>
              </a:rPr>
              <a:t> </a:t>
            </a:r>
            <a:r>
              <a:rPr lang="en-US" sz="2800" dirty="0" err="1">
                <a:latin typeface="Arial" pitchFamily="34" charset="0"/>
                <a:cs typeface="Arial" pitchFamily="34" charset="0"/>
              </a:rPr>
              <a:t>năng</a:t>
            </a:r>
            <a:r>
              <a:rPr lang="en-US" sz="2800" dirty="0">
                <a:latin typeface="Arial" pitchFamily="34" charset="0"/>
                <a:cs typeface="Arial" pitchFamily="34" charset="0"/>
              </a:rPr>
              <a:t> </a:t>
            </a:r>
            <a:r>
              <a:rPr lang="en-US" sz="2800" dirty="0" err="1">
                <a:latin typeface="Arial" pitchFamily="34" charset="0"/>
                <a:cs typeface="Arial" pitchFamily="34" charset="0"/>
              </a:rPr>
              <a:t>lực</a:t>
            </a:r>
            <a:r>
              <a:rPr lang="en-US" sz="2800" dirty="0">
                <a:latin typeface="Arial" pitchFamily="34" charset="0"/>
                <a:cs typeface="Arial" pitchFamily="34" charset="0"/>
              </a:rPr>
              <a:t>, </a:t>
            </a:r>
            <a:r>
              <a:rPr lang="en-US" sz="2800" dirty="0" err="1">
                <a:latin typeface="Arial" pitchFamily="34" charset="0"/>
                <a:cs typeface="Arial" pitchFamily="34" charset="0"/>
              </a:rPr>
              <a:t>phẩm</a:t>
            </a:r>
            <a:r>
              <a:rPr lang="en-US" sz="2800" dirty="0">
                <a:latin typeface="Arial" pitchFamily="34" charset="0"/>
                <a:cs typeface="Arial" pitchFamily="34" charset="0"/>
              </a:rPr>
              <a:t> </a:t>
            </a:r>
            <a:r>
              <a:rPr lang="en-US" sz="2800" dirty="0" err="1">
                <a:latin typeface="Arial" pitchFamily="34" charset="0"/>
                <a:cs typeface="Arial" pitchFamily="34" charset="0"/>
              </a:rPr>
              <a:t>chất</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giao</a:t>
            </a:r>
            <a:r>
              <a:rPr lang="en-US" sz="2800" dirty="0">
                <a:latin typeface="Arial" pitchFamily="34" charset="0"/>
                <a:cs typeface="Arial" pitchFamily="34" charset="0"/>
              </a:rPr>
              <a:t> </a:t>
            </a:r>
            <a:r>
              <a:rPr lang="en-US" sz="2800" dirty="0" err="1">
                <a:latin typeface="Arial" pitchFamily="34" charset="0"/>
                <a:cs typeface="Arial" pitchFamily="34" charset="0"/>
              </a:rPr>
              <a:t>tiếp</a:t>
            </a:r>
            <a:r>
              <a:rPr lang="en-US" sz="2800" dirty="0">
                <a:latin typeface="Arial" pitchFamily="34" charset="0"/>
                <a:cs typeface="Arial" pitchFamily="34" charset="0"/>
              </a:rPr>
              <a:t>, </a:t>
            </a:r>
            <a:r>
              <a:rPr lang="en-US" sz="2800" dirty="0" err="1">
                <a:latin typeface="Arial" pitchFamily="34" charset="0"/>
                <a:cs typeface="Arial" pitchFamily="34" charset="0"/>
              </a:rPr>
              <a:t>hợp</a:t>
            </a:r>
            <a:r>
              <a:rPr lang="en-US" sz="2800" dirty="0">
                <a:latin typeface="Arial" pitchFamily="34" charset="0"/>
                <a:cs typeface="Arial" pitchFamily="34" charset="0"/>
              </a:rPr>
              <a:t> </a:t>
            </a:r>
            <a:r>
              <a:rPr lang="en-US" sz="2800" dirty="0" err="1">
                <a:latin typeface="Arial" pitchFamily="34" charset="0"/>
                <a:cs typeface="Arial" pitchFamily="34" charset="0"/>
              </a:rPr>
              <a:t>tác</a:t>
            </a:r>
            <a:r>
              <a:rPr lang="en-US" sz="2800" dirty="0">
                <a:latin typeface="Arial" pitchFamily="34" charset="0"/>
                <a:cs typeface="Arial" pitchFamily="34" charset="0"/>
              </a:rPr>
              <a:t>, </a:t>
            </a:r>
            <a:r>
              <a:rPr lang="en-US" sz="2800" dirty="0" err="1">
                <a:latin typeface="Arial" pitchFamily="34" charset="0"/>
                <a:cs typeface="Arial" pitchFamily="34" charset="0"/>
              </a:rPr>
              <a:t>ứng</a:t>
            </a:r>
            <a:r>
              <a:rPr lang="en-US" sz="2800" dirty="0">
                <a:latin typeface="Arial" pitchFamily="34" charset="0"/>
                <a:cs typeface="Arial" pitchFamily="34" charset="0"/>
              </a:rPr>
              <a:t> </a:t>
            </a:r>
            <a:r>
              <a:rPr lang="en-US" sz="2800" dirty="0" err="1">
                <a:latin typeface="Arial" pitchFamily="34" charset="0"/>
                <a:cs typeface="Arial" pitchFamily="34" charset="0"/>
              </a:rPr>
              <a:t>xử</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công</a:t>
            </a:r>
            <a:r>
              <a:rPr lang="en-US" sz="2800" dirty="0">
                <a:latin typeface="Arial" pitchFamily="34" charset="0"/>
                <a:cs typeface="Arial" pitchFamily="34" charset="0"/>
              </a:rPr>
              <a:t> </a:t>
            </a:r>
            <a:r>
              <a:rPr lang="en-US" sz="2800" dirty="0" err="1">
                <a:latin typeface="Arial" pitchFamily="34" charset="0"/>
                <a:cs typeface="Arial" pitchFamily="34" charset="0"/>
              </a:rPr>
              <a:t>dân</a:t>
            </a:r>
            <a:r>
              <a:rPr lang="en-US" sz="2800" dirty="0">
                <a:latin typeface="Arial" pitchFamily="34" charset="0"/>
                <a:cs typeface="Arial" pitchFamily="34" charset="0"/>
              </a:rPr>
              <a:t> </a:t>
            </a:r>
            <a:r>
              <a:rPr lang="en-US" sz="2800" dirty="0" err="1">
                <a:latin typeface="Arial" pitchFamily="34" charset="0"/>
                <a:cs typeface="Arial" pitchFamily="34" charset="0"/>
              </a:rPr>
              <a:t>toàn</a:t>
            </a:r>
            <a:r>
              <a:rPr lang="en-US" sz="2800" dirty="0">
                <a:latin typeface="Arial" pitchFamily="34" charset="0"/>
                <a:cs typeface="Arial" pitchFamily="34" charset="0"/>
              </a:rPr>
              <a:t> </a:t>
            </a:r>
            <a:r>
              <a:rPr lang="en-US" sz="2800" dirty="0" err="1">
                <a:latin typeface="Arial" pitchFamily="34" charset="0"/>
                <a:cs typeface="Arial" pitchFamily="34" charset="0"/>
              </a:rPr>
              <a:t>cầu</a:t>
            </a:r>
            <a:r>
              <a:rPr lang="en-US" sz="2800"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IV. </a:t>
            </a:r>
            <a:r>
              <a:rPr lang="en-US" sz="3600" b="1" dirty="0" err="1" smtClean="0"/>
              <a:t>Một</a:t>
            </a:r>
            <a:r>
              <a:rPr lang="en-US" sz="3600" b="1" dirty="0" smtClean="0"/>
              <a:t> </a:t>
            </a:r>
            <a:r>
              <a:rPr lang="en-US" sz="3600" b="1" dirty="0" err="1" smtClean="0"/>
              <a:t>số</a:t>
            </a:r>
            <a:r>
              <a:rPr lang="en-US" sz="3600" b="1" dirty="0" smtClean="0"/>
              <a:t> PP / </a:t>
            </a:r>
            <a:r>
              <a:rPr lang="en-US" sz="3600" b="1" dirty="0" err="1" smtClean="0"/>
              <a:t>kỹ</a:t>
            </a:r>
            <a:r>
              <a:rPr lang="en-US" sz="3600" b="1" dirty="0" smtClean="0"/>
              <a:t> </a:t>
            </a:r>
            <a:r>
              <a:rPr lang="en-US" sz="3600" b="1" dirty="0" err="1" smtClean="0"/>
              <a:t>thuật</a:t>
            </a:r>
            <a:r>
              <a:rPr lang="en-US" sz="3600" b="1" dirty="0" smtClean="0"/>
              <a:t> DHTC</a:t>
            </a:r>
            <a:endParaRPr lang="en-US" sz="3600" b="1"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marL="514350" indent="-514350">
              <a:buAutoNum type="arabicPeriod"/>
            </a:pPr>
            <a:r>
              <a:rPr lang="en-US" b="1" dirty="0" err="1" smtClean="0">
                <a:solidFill>
                  <a:srgbClr val="C00000"/>
                </a:solidFill>
              </a:rPr>
              <a:t>Kỹ</a:t>
            </a:r>
            <a:r>
              <a:rPr lang="en-US" b="1" dirty="0" smtClean="0">
                <a:solidFill>
                  <a:srgbClr val="C00000"/>
                </a:solidFill>
              </a:rPr>
              <a:t> </a:t>
            </a:r>
            <a:r>
              <a:rPr lang="en-US" b="1" dirty="0" err="1" smtClean="0">
                <a:solidFill>
                  <a:srgbClr val="C00000"/>
                </a:solidFill>
              </a:rPr>
              <a:t>thuật</a:t>
            </a:r>
            <a:r>
              <a:rPr lang="en-US" b="1" dirty="0" smtClean="0">
                <a:solidFill>
                  <a:srgbClr val="C00000"/>
                </a:solidFill>
              </a:rPr>
              <a:t> </a:t>
            </a:r>
            <a:r>
              <a:rPr lang="en-US" b="1" dirty="0" err="1" smtClean="0">
                <a:solidFill>
                  <a:srgbClr val="C00000"/>
                </a:solidFill>
              </a:rPr>
              <a:t>đặt</a:t>
            </a:r>
            <a:r>
              <a:rPr lang="en-US" b="1" dirty="0" smtClean="0">
                <a:solidFill>
                  <a:srgbClr val="C00000"/>
                </a:solidFill>
              </a:rPr>
              <a:t> </a:t>
            </a:r>
            <a:r>
              <a:rPr lang="en-US" b="1" dirty="0" err="1" smtClean="0">
                <a:solidFill>
                  <a:srgbClr val="C00000"/>
                </a:solidFill>
              </a:rPr>
              <a:t>câu</a:t>
            </a:r>
            <a:r>
              <a:rPr lang="en-US" b="1" dirty="0" smtClean="0">
                <a:solidFill>
                  <a:srgbClr val="C00000"/>
                </a:solidFill>
              </a:rPr>
              <a:t> </a:t>
            </a:r>
            <a:r>
              <a:rPr lang="en-US" b="1" dirty="0" err="1" smtClean="0">
                <a:solidFill>
                  <a:srgbClr val="C00000"/>
                </a:solidFill>
              </a:rPr>
              <a:t>hỏi</a:t>
            </a:r>
            <a:endParaRPr lang="en-US" b="1" dirty="0" smtClean="0">
              <a:solidFill>
                <a:srgbClr val="C00000"/>
              </a:solidFill>
            </a:endParaRPr>
          </a:p>
          <a:p>
            <a:pPr marL="0" indent="0">
              <a:buNone/>
            </a:pPr>
            <a:endParaRPr lang="en-US" sz="2800" b="1" dirty="0" smtClean="0">
              <a:solidFill>
                <a:srgbClr val="C00000"/>
              </a:solidFill>
            </a:endParaRPr>
          </a:p>
          <a:p>
            <a:pPr marL="0" indent="0">
              <a:buNone/>
            </a:pPr>
            <a:r>
              <a:rPr lang="en-US" sz="2800" dirty="0" smtClean="0"/>
              <a:t>      </a:t>
            </a:r>
            <a:r>
              <a:rPr lang="en-US" sz="2800" dirty="0" smtClean="0">
                <a:sym typeface="Wingdings" pitchFamily="2" charset="2"/>
              </a:rPr>
              <a:t> </a:t>
            </a:r>
            <a:r>
              <a:rPr lang="en-US" sz="2800" dirty="0" smtClean="0"/>
              <a:t> </a:t>
            </a:r>
            <a:r>
              <a:rPr lang="en-US" sz="2800" dirty="0" err="1">
                <a:latin typeface="Arial" pitchFamily="34" charset="0"/>
                <a:cs typeface="Arial" pitchFamily="34" charset="0"/>
              </a:rPr>
              <a:t>Là</a:t>
            </a:r>
            <a:r>
              <a:rPr lang="en-US" sz="2800" dirty="0">
                <a:latin typeface="Arial" pitchFamily="34" charset="0"/>
                <a:cs typeface="Arial" pitchFamily="34" charset="0"/>
              </a:rPr>
              <a:t> </a:t>
            </a:r>
            <a:r>
              <a:rPr lang="en-US" sz="2800" dirty="0" err="1">
                <a:latin typeface="Arial" pitchFamily="34" charset="0"/>
                <a:cs typeface="Arial" pitchFamily="34" charset="0"/>
              </a:rPr>
              <a:t>việc</a:t>
            </a:r>
            <a:r>
              <a:rPr lang="en-US" sz="2800" dirty="0">
                <a:latin typeface="Arial" pitchFamily="34" charset="0"/>
                <a:cs typeface="Arial" pitchFamily="34" charset="0"/>
              </a:rPr>
              <a:t> GV </a:t>
            </a:r>
            <a:r>
              <a:rPr lang="en-US" sz="2800" dirty="0" err="1">
                <a:latin typeface="Arial" pitchFamily="34" charset="0"/>
                <a:cs typeface="Arial" pitchFamily="34" charset="0"/>
              </a:rPr>
              <a:t>đặt</a:t>
            </a:r>
            <a:r>
              <a:rPr lang="en-US" sz="2800" dirty="0">
                <a:latin typeface="Arial" pitchFamily="34" charset="0"/>
                <a:cs typeface="Arial" pitchFamily="34" charset="0"/>
              </a:rPr>
              <a:t> </a:t>
            </a:r>
            <a:r>
              <a:rPr lang="en-US" sz="2800" dirty="0" err="1">
                <a:latin typeface="Arial" pitchFamily="34" charset="0"/>
                <a:cs typeface="Arial" pitchFamily="34" charset="0"/>
              </a:rPr>
              <a:t>câu</a:t>
            </a:r>
            <a:r>
              <a:rPr lang="en-US" sz="2800" dirty="0">
                <a:latin typeface="Arial" pitchFamily="34" charset="0"/>
                <a:cs typeface="Arial" pitchFamily="34" charset="0"/>
              </a:rPr>
              <a:t> </a:t>
            </a:r>
            <a:r>
              <a:rPr lang="en-US" sz="2800" dirty="0" err="1">
                <a:latin typeface="Arial" pitchFamily="34" charset="0"/>
                <a:cs typeface="Arial" pitchFamily="34" charset="0"/>
              </a:rPr>
              <a:t>hỏi</a:t>
            </a:r>
            <a:r>
              <a:rPr lang="en-US" sz="2800" dirty="0">
                <a:latin typeface="Arial" pitchFamily="34" charset="0"/>
                <a:cs typeface="Arial" pitchFamily="34" charset="0"/>
              </a:rPr>
              <a:t> </a:t>
            </a:r>
            <a:r>
              <a:rPr lang="en-US" sz="2800" dirty="0" err="1">
                <a:latin typeface="Arial" pitchFamily="34" charset="0"/>
                <a:cs typeface="Arial" pitchFamily="34" charset="0"/>
              </a:rPr>
              <a:t>để</a:t>
            </a:r>
            <a:r>
              <a:rPr lang="en-US" sz="2800" dirty="0">
                <a:latin typeface="Arial" pitchFamily="34" charset="0"/>
                <a:cs typeface="Arial" pitchFamily="34" charset="0"/>
              </a:rPr>
              <a:t> HS </a:t>
            </a:r>
            <a:r>
              <a:rPr lang="en-US" sz="2800" dirty="0" err="1">
                <a:latin typeface="Arial" pitchFamily="34" charset="0"/>
                <a:cs typeface="Arial" pitchFamily="34" charset="0"/>
              </a:rPr>
              <a:t>trả</a:t>
            </a:r>
            <a:r>
              <a:rPr lang="en-US" sz="2800" dirty="0">
                <a:latin typeface="Arial" pitchFamily="34" charset="0"/>
                <a:cs typeface="Arial" pitchFamily="34" charset="0"/>
              </a:rPr>
              <a:t> </a:t>
            </a:r>
            <a:r>
              <a:rPr lang="en-US" sz="2800" dirty="0" err="1">
                <a:latin typeface="Arial" pitchFamily="34" charset="0"/>
                <a:cs typeface="Arial" pitchFamily="34" charset="0"/>
              </a:rPr>
              <a:t>lời</a:t>
            </a:r>
            <a:r>
              <a:rPr lang="en-US" sz="2800" dirty="0">
                <a:latin typeface="Arial" pitchFamily="34" charset="0"/>
                <a:cs typeface="Arial" pitchFamily="34" charset="0"/>
              </a:rPr>
              <a:t> </a:t>
            </a:r>
            <a:r>
              <a:rPr lang="en-US" sz="2800" dirty="0" err="1">
                <a:latin typeface="Arial" pitchFamily="34" charset="0"/>
                <a:cs typeface="Arial" pitchFamily="34" charset="0"/>
              </a:rPr>
              <a:t>hoặc</a:t>
            </a:r>
            <a:r>
              <a:rPr lang="en-US" sz="2800" dirty="0">
                <a:latin typeface="Arial" pitchFamily="34" charset="0"/>
                <a:cs typeface="Arial" pitchFamily="34" charset="0"/>
              </a:rPr>
              <a:t> </a:t>
            </a:r>
            <a:r>
              <a:rPr lang="en-US" sz="2800" dirty="0" smtClean="0">
                <a:latin typeface="Arial" pitchFamily="34" charset="0"/>
                <a:cs typeface="Arial" pitchFamily="34" charset="0"/>
              </a:rPr>
              <a:t>HS </a:t>
            </a:r>
            <a:r>
              <a:rPr lang="en-US" sz="2800" dirty="0" err="1">
                <a:latin typeface="Arial" pitchFamily="34" charset="0"/>
                <a:cs typeface="Arial" pitchFamily="34" charset="0"/>
              </a:rPr>
              <a:t>đ</a:t>
            </a:r>
            <a:r>
              <a:rPr lang="en-US" sz="2800" dirty="0" err="1" smtClean="0">
                <a:latin typeface="Arial" pitchFamily="34" charset="0"/>
                <a:cs typeface="Arial" pitchFamily="34" charset="0"/>
              </a:rPr>
              <a:t>ặt</a:t>
            </a:r>
            <a:r>
              <a:rPr lang="en-US" sz="2800" dirty="0" smtClean="0">
                <a:latin typeface="Arial" pitchFamily="34" charset="0"/>
                <a:cs typeface="Arial" pitchFamily="34" charset="0"/>
              </a:rPr>
              <a:t> </a:t>
            </a:r>
            <a:r>
              <a:rPr lang="en-US" sz="2800" dirty="0" err="1">
                <a:latin typeface="Arial" pitchFamily="34" charset="0"/>
                <a:cs typeface="Arial" pitchFamily="34" charset="0"/>
              </a:rPr>
              <a:t>câu</a:t>
            </a:r>
            <a:r>
              <a:rPr lang="en-US" sz="2800" dirty="0">
                <a:latin typeface="Arial" pitchFamily="34" charset="0"/>
                <a:cs typeface="Arial" pitchFamily="34" charset="0"/>
              </a:rPr>
              <a:t> </a:t>
            </a:r>
            <a:r>
              <a:rPr lang="en-US" sz="2800" dirty="0" err="1">
                <a:latin typeface="Arial" pitchFamily="34" charset="0"/>
                <a:cs typeface="Arial" pitchFamily="34" charset="0"/>
              </a:rPr>
              <a:t>hỏi</a:t>
            </a:r>
            <a:r>
              <a:rPr lang="en-US" sz="2800" dirty="0">
                <a:latin typeface="Arial" pitchFamily="34" charset="0"/>
                <a:cs typeface="Arial" pitchFamily="34" charset="0"/>
              </a:rPr>
              <a:t> </a:t>
            </a:r>
            <a:r>
              <a:rPr lang="en-US" sz="2800" dirty="0" err="1">
                <a:latin typeface="Arial" pitchFamily="34" charset="0"/>
                <a:cs typeface="Arial" pitchFamily="34" charset="0"/>
              </a:rPr>
              <a:t>cho</a:t>
            </a:r>
            <a:r>
              <a:rPr lang="en-US" sz="2800" dirty="0">
                <a:latin typeface="Arial" pitchFamily="34" charset="0"/>
                <a:cs typeface="Arial" pitchFamily="34" charset="0"/>
              </a:rPr>
              <a:t> GV </a:t>
            </a:r>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nhận</a:t>
            </a:r>
            <a:r>
              <a:rPr lang="en-US" sz="2800" dirty="0">
                <a:latin typeface="Arial" pitchFamily="34" charset="0"/>
                <a:cs typeface="Arial" pitchFamily="34" charset="0"/>
              </a:rPr>
              <a:t> </a:t>
            </a:r>
            <a:r>
              <a:rPr lang="en-US" sz="2800" dirty="0" err="1">
                <a:latin typeface="Arial" pitchFamily="34" charset="0"/>
                <a:cs typeface="Arial" pitchFamily="34" charset="0"/>
              </a:rPr>
              <a:t>thức</a:t>
            </a:r>
            <a:r>
              <a:rPr lang="en-US" sz="2800" dirty="0">
                <a:latin typeface="Arial" pitchFamily="34" charset="0"/>
                <a:cs typeface="Arial" pitchFamily="34" charset="0"/>
              </a:rPr>
              <a:t> KT, KN, KX </a:t>
            </a:r>
            <a:r>
              <a:rPr lang="en-US" sz="2800" dirty="0" err="1">
                <a:latin typeface="Arial" pitchFamily="34" charset="0"/>
                <a:cs typeface="Arial" pitchFamily="34" charset="0"/>
              </a:rPr>
              <a:t>và</a:t>
            </a:r>
            <a:r>
              <a:rPr lang="en-US" sz="2800" dirty="0">
                <a:latin typeface="Arial" pitchFamily="34" charset="0"/>
                <a:cs typeface="Arial" pitchFamily="34" charset="0"/>
              </a:rPr>
              <a:t> </a:t>
            </a:r>
            <a:r>
              <a:rPr lang="en-US" sz="2800" dirty="0" err="1">
                <a:latin typeface="Arial" pitchFamily="34" charset="0"/>
                <a:cs typeface="Arial" pitchFamily="34" charset="0"/>
              </a:rPr>
              <a:t>phát</a:t>
            </a:r>
            <a:r>
              <a:rPr lang="en-US" sz="2800" dirty="0">
                <a:latin typeface="Arial" pitchFamily="34" charset="0"/>
                <a:cs typeface="Arial" pitchFamily="34" charset="0"/>
              </a:rPr>
              <a:t> </a:t>
            </a:r>
            <a:r>
              <a:rPr lang="en-US" sz="2800" dirty="0" err="1">
                <a:latin typeface="Arial" pitchFamily="34" charset="0"/>
                <a:cs typeface="Arial" pitchFamily="34" charset="0"/>
              </a:rPr>
              <a:t>triển</a:t>
            </a:r>
            <a:r>
              <a:rPr lang="en-US" sz="2800" dirty="0">
                <a:latin typeface="Arial" pitchFamily="34" charset="0"/>
                <a:cs typeface="Arial" pitchFamily="34" charset="0"/>
              </a:rPr>
              <a:t> NL, PC</a:t>
            </a:r>
          </a:p>
          <a:p>
            <a:pPr marL="0" indent="0">
              <a:buNone/>
            </a:pPr>
            <a:r>
              <a:rPr lang="en-US" sz="2800" dirty="0">
                <a:latin typeface="Arial" pitchFamily="34" charset="0"/>
                <a:cs typeface="Arial" pitchFamily="34" charset="0"/>
              </a:rPr>
              <a:t>     </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Dùng</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trong</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hầu</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hết</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các</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môn</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học</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và</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nhiều</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loại</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bài</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học</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lý</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thuyết</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thực</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hành</a:t>
            </a:r>
            <a:r>
              <a:rPr lang="en-US" sz="2800" dirty="0">
                <a:latin typeface="Arial" pitchFamily="34" charset="0"/>
                <a:cs typeface="Arial" pitchFamily="34" charset="0"/>
                <a:sym typeface="Wingdings" pitchFamily="2" charset="2"/>
              </a:rPr>
              <a:t>)</a:t>
            </a:r>
          </a:p>
          <a:p>
            <a:pPr marL="0" indent="0">
              <a:buNone/>
            </a:pPr>
            <a:r>
              <a:rPr lang="en-US" sz="2800" dirty="0">
                <a:latin typeface="Arial" pitchFamily="34" charset="0"/>
                <a:cs typeface="Arial" pitchFamily="34" charset="0"/>
                <a:sym typeface="Wingdings" pitchFamily="2" charset="2"/>
              </a:rPr>
              <a:t>     </a:t>
            </a:r>
            <a:r>
              <a:rPr lang="en-US" sz="2800" dirty="0" err="1">
                <a:latin typeface="Arial" pitchFamily="34" charset="0"/>
                <a:cs typeface="Arial" pitchFamily="34" charset="0"/>
                <a:sym typeface="Wingdings" pitchFamily="2" charset="2"/>
              </a:rPr>
              <a:t>Dùng</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trong</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tất</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cả</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các</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pha</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của</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quá</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trình</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học</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trải</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nghiệm</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để</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Khởi</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động</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Khám</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phá</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Luyện</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tập</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Vận</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dụng</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Mở</a:t>
            </a:r>
            <a:r>
              <a:rPr lang="en-US" sz="2800" dirty="0">
                <a:latin typeface="Arial" pitchFamily="34" charset="0"/>
                <a:cs typeface="Arial" pitchFamily="34" charset="0"/>
                <a:sym typeface="Wingdings" pitchFamily="2" charset="2"/>
              </a:rPr>
              <a:t> </a:t>
            </a:r>
            <a:r>
              <a:rPr lang="en-US" sz="2800" dirty="0" err="1">
                <a:latin typeface="Arial" pitchFamily="34" charset="0"/>
                <a:cs typeface="Arial" pitchFamily="34" charset="0"/>
                <a:sym typeface="Wingdings" pitchFamily="2" charset="2"/>
              </a:rPr>
              <a:t>rộng</a:t>
            </a:r>
            <a:r>
              <a:rPr lang="en-US" sz="2800" dirty="0">
                <a:latin typeface="Arial" pitchFamily="34" charset="0"/>
                <a:cs typeface="Arial" pitchFamily="34" charset="0"/>
                <a:sym typeface="Wingdings" pitchFamily="2" charset="2"/>
              </a:rPr>
              <a:t>)</a:t>
            </a:r>
          </a:p>
          <a:p>
            <a:pPr marL="0" indent="0">
              <a:buNone/>
            </a:pPr>
            <a:r>
              <a:rPr lang="en-US" sz="2800" dirty="0">
                <a:sym typeface="Wingdings" pitchFamily="2" charset="2"/>
              </a:rPr>
              <a:t> </a:t>
            </a:r>
            <a:r>
              <a:rPr lang="en-US" sz="2800" dirty="0" smtClean="0">
                <a:sym typeface="Wingdings" pitchFamily="2" charset="2"/>
              </a:rPr>
              <a:t>     </a:t>
            </a:r>
            <a:endParaRPr lang="en-US" sz="2000" u="sng" dirty="0">
              <a:solidFill>
                <a:srgbClr val="C00000"/>
              </a:solidFill>
            </a:endParaRPr>
          </a:p>
        </p:txBody>
      </p:sp>
    </p:spTree>
    <p:extLst>
      <p:ext uri="{BB962C8B-B14F-4D97-AF65-F5344CB8AC3E}">
        <p14:creationId xmlns:p14="http://schemas.microsoft.com/office/powerpoint/2010/main" xmlns="" val="2197101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r>
              <a:rPr lang="vi-VN" b="1" dirty="0" smtClean="0"/>
              <a:t>I</a:t>
            </a:r>
            <a:r>
              <a:rPr lang="vi-VN" dirty="0" smtClean="0"/>
              <a:t>. </a:t>
            </a:r>
            <a:r>
              <a:rPr lang="vi-VN" b="1" dirty="0" smtClean="0"/>
              <a:t>Bối cảnh giáo dục hiện nay và nhu cầu phải đổi mới giáo dục</a:t>
            </a:r>
            <a:endParaRPr lang="vi-VN" b="1" dirty="0"/>
          </a:p>
        </p:txBody>
      </p:sp>
    </p:spTree>
    <p:extLst>
      <p:ext uri="{BB962C8B-B14F-4D97-AF65-F5344CB8AC3E}">
        <p14:creationId xmlns:p14="http://schemas.microsoft.com/office/powerpoint/2010/main" xmlns="" val="3412175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endParaRPr lang="en-US" dirty="0"/>
          </a:p>
        </p:txBody>
      </p:sp>
      <p:sp>
        <p:nvSpPr>
          <p:cNvPr id="3" name="Content Placeholder 2"/>
          <p:cNvSpPr>
            <a:spLocks noGrp="1"/>
          </p:cNvSpPr>
          <p:nvPr>
            <p:ph idx="1"/>
          </p:nvPr>
        </p:nvSpPr>
        <p:spPr>
          <a:xfrm>
            <a:off x="457200" y="1447800"/>
            <a:ext cx="8229600" cy="4525963"/>
          </a:xfrm>
        </p:spPr>
        <p:txBody>
          <a:bodyPr>
            <a:normAutofit fontScale="92500"/>
          </a:bodyPr>
          <a:lstStyle/>
          <a:p>
            <a:pPr marL="0" indent="0">
              <a:buNone/>
            </a:pPr>
            <a:r>
              <a:rPr lang="en-US" sz="2800" b="1" dirty="0" smtClean="0"/>
              <a:t>            </a:t>
            </a:r>
            <a:r>
              <a:rPr lang="en-US" sz="2800" b="1" dirty="0" err="1" smtClean="0"/>
              <a:t>Nguyên</a:t>
            </a:r>
            <a:r>
              <a:rPr lang="en-US" sz="2800" b="1" dirty="0" smtClean="0"/>
              <a:t> </a:t>
            </a:r>
            <a:r>
              <a:rPr lang="en-US" sz="2800" b="1" dirty="0" err="1" smtClean="0"/>
              <a:t>tắc</a:t>
            </a:r>
            <a:r>
              <a:rPr lang="en-US" sz="2800" b="1" dirty="0" smtClean="0"/>
              <a:t> </a:t>
            </a:r>
            <a:r>
              <a:rPr lang="en-US" sz="2800" b="1" dirty="0" err="1" smtClean="0"/>
              <a:t>đặt</a:t>
            </a:r>
            <a:r>
              <a:rPr lang="en-US" sz="2800" b="1" dirty="0" smtClean="0"/>
              <a:t> </a:t>
            </a:r>
            <a:r>
              <a:rPr lang="en-US" sz="2800" b="1" dirty="0" err="1" smtClean="0"/>
              <a:t>câu</a:t>
            </a:r>
            <a:r>
              <a:rPr lang="en-US" sz="2800" b="1" dirty="0" smtClean="0"/>
              <a:t> </a:t>
            </a:r>
            <a:r>
              <a:rPr lang="en-US" sz="2800" b="1" dirty="0" err="1" smtClean="0"/>
              <a:t>hỏi</a:t>
            </a:r>
            <a:endParaRPr lang="en-US" sz="2800" b="1" dirty="0" smtClean="0"/>
          </a:p>
          <a:p>
            <a:pPr marL="0" indent="0">
              <a:buNone/>
            </a:pPr>
            <a:endParaRPr lang="en-US" sz="2800" b="1" dirty="0" smtClean="0"/>
          </a:p>
          <a:p>
            <a:pPr marL="0" marR="0" indent="0">
              <a:lnSpc>
                <a:spcPct val="130000"/>
              </a:lnSpc>
              <a:spcAft>
                <a:spcPts val="1000"/>
              </a:spcAft>
              <a:buNone/>
            </a:pPr>
            <a:r>
              <a:rPr lang="en-US" sz="2900" dirty="0" smtClean="0">
                <a:effectLst/>
                <a:latin typeface="+mj-lt"/>
                <a:ea typeface="Calibri"/>
                <a:cs typeface="Times New Roman"/>
              </a:rPr>
              <a:t>1. </a:t>
            </a:r>
            <a:r>
              <a:rPr lang="en-US" sz="2800" dirty="0">
                <a:latin typeface="Arial" pitchFamily="34" charset="0"/>
                <a:cs typeface="Arial" pitchFamily="34" charset="0"/>
              </a:rPr>
              <a:t>CH </a:t>
            </a:r>
            <a:r>
              <a:rPr lang="en-US" sz="2800" dirty="0" err="1">
                <a:latin typeface="Arial" pitchFamily="34" charset="0"/>
                <a:cs typeface="Arial" pitchFamily="34" charset="0"/>
              </a:rPr>
              <a:t>phải</a:t>
            </a:r>
            <a:r>
              <a:rPr lang="en-US" sz="2800" dirty="0">
                <a:latin typeface="Arial" pitchFamily="34" charset="0"/>
                <a:cs typeface="Arial" pitchFamily="34" charset="0"/>
              </a:rPr>
              <a:t> </a:t>
            </a:r>
            <a:r>
              <a:rPr lang="en-US" sz="2800" dirty="0" err="1">
                <a:latin typeface="Arial" pitchFamily="34" charset="0"/>
                <a:cs typeface="Arial" pitchFamily="34" charset="0"/>
              </a:rPr>
              <a:t>hỏi</a:t>
            </a:r>
            <a:r>
              <a:rPr lang="en-US" sz="2800" dirty="0">
                <a:latin typeface="Arial" pitchFamily="34" charset="0"/>
                <a:cs typeface="Arial" pitchFamily="34" charset="0"/>
              </a:rPr>
              <a:t> </a:t>
            </a:r>
            <a:r>
              <a:rPr lang="en-US" sz="2800" dirty="0" err="1">
                <a:latin typeface="Arial" pitchFamily="34" charset="0"/>
                <a:cs typeface="Arial" pitchFamily="34" charset="0"/>
              </a:rPr>
              <a:t>về</a:t>
            </a:r>
            <a:r>
              <a:rPr lang="en-US" sz="2800" dirty="0">
                <a:latin typeface="Arial" pitchFamily="34" charset="0"/>
                <a:cs typeface="Arial" pitchFamily="34" charset="0"/>
              </a:rPr>
              <a:t> </a:t>
            </a:r>
            <a:r>
              <a:rPr lang="en-US" sz="2800" dirty="0" err="1">
                <a:latin typeface="Arial" pitchFamily="34" charset="0"/>
                <a:cs typeface="Arial" pitchFamily="34" charset="0"/>
              </a:rPr>
              <a:t>nội</a:t>
            </a:r>
            <a:r>
              <a:rPr lang="en-US" sz="2800" dirty="0">
                <a:latin typeface="Arial" pitchFamily="34" charset="0"/>
                <a:cs typeface="Arial" pitchFamily="34" charset="0"/>
              </a:rPr>
              <a:t> dung </a:t>
            </a:r>
            <a:r>
              <a:rPr lang="en-US" sz="2800" dirty="0" err="1">
                <a:latin typeface="Arial" pitchFamily="34" charset="0"/>
                <a:cs typeface="Arial" pitchFamily="34" charset="0"/>
              </a:rPr>
              <a:t>cốt</a:t>
            </a:r>
            <a:r>
              <a:rPr lang="en-US" sz="2800" dirty="0">
                <a:latin typeface="Arial" pitchFamily="34" charset="0"/>
                <a:cs typeface="Arial" pitchFamily="34" charset="0"/>
              </a:rPr>
              <a:t> </a:t>
            </a:r>
            <a:r>
              <a:rPr lang="en-US" sz="2800" dirty="0" err="1">
                <a:latin typeface="Arial" pitchFamily="34" charset="0"/>
                <a:cs typeface="Arial" pitchFamily="34" charset="0"/>
              </a:rPr>
              <a:t>lõi</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bài</a:t>
            </a:r>
            <a:r>
              <a:rPr lang="en-US" sz="2800" dirty="0">
                <a:latin typeface="Arial" pitchFamily="34" charset="0"/>
                <a:cs typeface="Arial" pitchFamily="34" charset="0"/>
              </a:rPr>
              <a:t> </a:t>
            </a:r>
            <a:r>
              <a:rPr lang="en-US" sz="2800" dirty="0" err="1">
                <a:latin typeface="Arial" pitchFamily="34" charset="0"/>
                <a:cs typeface="Arial" pitchFamily="34" charset="0"/>
              </a:rPr>
              <a:t>học</a:t>
            </a:r>
            <a:endParaRPr lang="en-US" sz="2800" dirty="0">
              <a:latin typeface="Arial" pitchFamily="34" charset="0"/>
              <a:cs typeface="Arial" pitchFamily="34" charset="0"/>
            </a:endParaRPr>
          </a:p>
          <a:p>
            <a:pPr marL="0" marR="0" indent="0">
              <a:lnSpc>
                <a:spcPct val="130000"/>
              </a:lnSpc>
              <a:spcAft>
                <a:spcPts val="1000"/>
              </a:spcAft>
              <a:buNone/>
            </a:pPr>
            <a:r>
              <a:rPr lang="en-US" sz="2800" dirty="0">
                <a:latin typeface="Arial" pitchFamily="34" charset="0"/>
                <a:cs typeface="Arial" pitchFamily="34" charset="0"/>
              </a:rPr>
              <a:t>2. CH </a:t>
            </a:r>
            <a:r>
              <a:rPr lang="en-US" sz="2800" dirty="0" err="1">
                <a:latin typeface="Arial" pitchFamily="34" charset="0"/>
                <a:cs typeface="Arial" pitchFamily="34" charset="0"/>
              </a:rPr>
              <a:t>sử</a:t>
            </a:r>
            <a:r>
              <a:rPr lang="en-US" sz="2800" dirty="0">
                <a:latin typeface="Arial" pitchFamily="34" charset="0"/>
                <a:cs typeface="Arial" pitchFamily="34" charset="0"/>
              </a:rPr>
              <a:t> </a:t>
            </a:r>
            <a:r>
              <a:rPr lang="en-US" sz="2800" dirty="0" err="1">
                <a:latin typeface="Arial" pitchFamily="34" charset="0"/>
                <a:cs typeface="Arial" pitchFamily="34" charset="0"/>
              </a:rPr>
              <a:t>dụng</a:t>
            </a:r>
            <a:r>
              <a:rPr lang="en-US" sz="2800" dirty="0">
                <a:latin typeface="Arial" pitchFamily="34" charset="0"/>
                <a:cs typeface="Arial" pitchFamily="34" charset="0"/>
              </a:rPr>
              <a:t> </a:t>
            </a:r>
            <a:r>
              <a:rPr lang="en-US" sz="2800" dirty="0" err="1">
                <a:latin typeface="Arial" pitchFamily="34" charset="0"/>
                <a:cs typeface="Arial" pitchFamily="34" charset="0"/>
              </a:rPr>
              <a:t>từ</a:t>
            </a:r>
            <a:r>
              <a:rPr lang="en-US" sz="2800" dirty="0">
                <a:latin typeface="Arial" pitchFamily="34" charset="0"/>
                <a:cs typeface="Arial" pitchFamily="34" charset="0"/>
              </a:rPr>
              <a:t> </a:t>
            </a:r>
            <a:r>
              <a:rPr lang="en-US" sz="2800" dirty="0" err="1">
                <a:latin typeface="Arial" pitchFamily="34" charset="0"/>
                <a:cs typeface="Arial" pitchFamily="34" charset="0"/>
              </a:rPr>
              <a:t>nghi</a:t>
            </a:r>
            <a:r>
              <a:rPr lang="en-US" sz="2800" dirty="0">
                <a:latin typeface="Arial" pitchFamily="34" charset="0"/>
                <a:cs typeface="Arial" pitchFamily="34" charset="0"/>
              </a:rPr>
              <a:t> </a:t>
            </a:r>
            <a:r>
              <a:rPr lang="en-US" sz="2800" dirty="0" err="1">
                <a:latin typeface="Arial" pitchFamily="34" charset="0"/>
                <a:cs typeface="Arial" pitchFamily="34" charset="0"/>
              </a:rPr>
              <a:t>vấn</a:t>
            </a:r>
            <a:r>
              <a:rPr lang="en-US" sz="2800" dirty="0">
                <a:latin typeface="Arial" pitchFamily="34" charset="0"/>
                <a:cs typeface="Arial" pitchFamily="34" charset="0"/>
              </a:rPr>
              <a:t> </a:t>
            </a:r>
            <a:r>
              <a:rPr lang="en-US" sz="2800" dirty="0" err="1">
                <a:latin typeface="Arial" pitchFamily="34" charset="0"/>
                <a:cs typeface="Arial" pitchFamily="34" charset="0"/>
              </a:rPr>
              <a:t>chính</a:t>
            </a:r>
            <a:r>
              <a:rPr lang="en-US" sz="2800" dirty="0">
                <a:latin typeface="Arial" pitchFamily="34" charset="0"/>
                <a:cs typeface="Arial" pitchFamily="34" charset="0"/>
              </a:rPr>
              <a:t> </a:t>
            </a:r>
            <a:r>
              <a:rPr lang="en-US" sz="2800" dirty="0" err="1">
                <a:latin typeface="Arial" pitchFamily="34" charset="0"/>
                <a:cs typeface="Arial" pitchFamily="34" charset="0"/>
              </a:rPr>
              <a:t>xác</a:t>
            </a:r>
            <a:r>
              <a:rPr lang="en-US" sz="2800" dirty="0">
                <a:latin typeface="Arial" pitchFamily="34" charset="0"/>
                <a:cs typeface="Arial" pitchFamily="34" charset="0"/>
              </a:rPr>
              <a:t> </a:t>
            </a:r>
          </a:p>
          <a:p>
            <a:pPr marL="0" marR="0" indent="0">
              <a:lnSpc>
                <a:spcPct val="130000"/>
              </a:lnSpc>
              <a:spcAft>
                <a:spcPts val="1000"/>
              </a:spcAft>
              <a:buNone/>
            </a:pPr>
            <a:r>
              <a:rPr lang="en-US" sz="2800" dirty="0">
                <a:latin typeface="Arial" pitchFamily="34" charset="0"/>
                <a:cs typeface="Arial" pitchFamily="34" charset="0"/>
              </a:rPr>
              <a:t>3. CH </a:t>
            </a:r>
            <a:r>
              <a:rPr lang="en-US" sz="2800" dirty="0" err="1">
                <a:latin typeface="Arial" pitchFamily="34" charset="0"/>
                <a:cs typeface="Arial" pitchFamily="34" charset="0"/>
              </a:rPr>
              <a:t>phù</a:t>
            </a:r>
            <a:r>
              <a:rPr lang="en-US" sz="2800" dirty="0">
                <a:latin typeface="Arial" pitchFamily="34" charset="0"/>
                <a:cs typeface="Arial" pitchFamily="34" charset="0"/>
              </a:rPr>
              <a:t> </a:t>
            </a:r>
            <a:r>
              <a:rPr lang="en-US" sz="2800" dirty="0" err="1">
                <a:latin typeface="Arial" pitchFamily="34" charset="0"/>
                <a:cs typeface="Arial" pitchFamily="34" charset="0"/>
              </a:rPr>
              <a:t>hợp</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trình</a:t>
            </a:r>
            <a:r>
              <a:rPr lang="en-US" sz="2800" dirty="0">
                <a:latin typeface="Arial" pitchFamily="34" charset="0"/>
                <a:cs typeface="Arial" pitchFamily="34" charset="0"/>
              </a:rPr>
              <a:t> </a:t>
            </a:r>
            <a:r>
              <a:rPr lang="en-US" sz="2800" dirty="0" err="1">
                <a:latin typeface="Arial" pitchFamily="34" charset="0"/>
                <a:cs typeface="Arial" pitchFamily="34" charset="0"/>
              </a:rPr>
              <a:t>độ</a:t>
            </a:r>
            <a:r>
              <a:rPr lang="en-US" sz="2800" dirty="0">
                <a:latin typeface="Arial" pitchFamily="34" charset="0"/>
                <a:cs typeface="Arial" pitchFamily="34" charset="0"/>
              </a:rPr>
              <a:t> </a:t>
            </a:r>
            <a:r>
              <a:rPr lang="en-US" sz="2800" dirty="0" err="1">
                <a:latin typeface="Arial" pitchFamily="34" charset="0"/>
                <a:cs typeface="Arial" pitchFamily="34" charset="0"/>
              </a:rPr>
              <a:t>tư</a:t>
            </a:r>
            <a:r>
              <a:rPr lang="en-US" sz="2800" dirty="0">
                <a:latin typeface="Arial" pitchFamily="34" charset="0"/>
                <a:cs typeface="Arial" pitchFamily="34" charset="0"/>
              </a:rPr>
              <a:t> </a:t>
            </a:r>
            <a:r>
              <a:rPr lang="en-US" sz="2800" dirty="0" err="1">
                <a:latin typeface="Arial" pitchFamily="34" charset="0"/>
                <a:cs typeface="Arial" pitchFamily="34" charset="0"/>
              </a:rPr>
              <a:t>duy</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lứa</a:t>
            </a:r>
            <a:r>
              <a:rPr lang="en-US" sz="2800" dirty="0">
                <a:latin typeface="Arial" pitchFamily="34" charset="0"/>
                <a:cs typeface="Arial" pitchFamily="34" charset="0"/>
              </a:rPr>
              <a:t> </a:t>
            </a:r>
            <a:r>
              <a:rPr lang="en-US" sz="2800" dirty="0" err="1">
                <a:latin typeface="Arial" pitchFamily="34" charset="0"/>
                <a:cs typeface="Arial" pitchFamily="34" charset="0"/>
              </a:rPr>
              <a:t>tuổi</a:t>
            </a:r>
            <a:r>
              <a:rPr lang="en-US" sz="2800" dirty="0">
                <a:latin typeface="Arial" pitchFamily="34" charset="0"/>
                <a:cs typeface="Arial" pitchFamily="34" charset="0"/>
              </a:rPr>
              <a:t> HS</a:t>
            </a:r>
          </a:p>
          <a:p>
            <a:pPr marL="0" marR="0" indent="0" algn="just">
              <a:lnSpc>
                <a:spcPct val="130000"/>
              </a:lnSpc>
              <a:spcBef>
                <a:spcPts val="0"/>
              </a:spcBef>
              <a:spcAft>
                <a:spcPts val="1000"/>
              </a:spcAft>
              <a:buNone/>
            </a:pPr>
            <a:r>
              <a:rPr lang="en-US" sz="2200" u="sng" dirty="0" smtClean="0">
                <a:solidFill>
                  <a:srgbClr val="C00000"/>
                </a:solidFill>
                <a:latin typeface="+mj-lt"/>
                <a:ea typeface="Calibri"/>
                <a:cs typeface="Times New Roman"/>
                <a:hlinkClick r:id="rId2" action="ppaction://hlinkfile"/>
              </a:rPr>
              <a:t>Clip 1 – </a:t>
            </a:r>
            <a:r>
              <a:rPr lang="en-US" sz="2200" u="sng" dirty="0" err="1" smtClean="0">
                <a:solidFill>
                  <a:srgbClr val="C00000"/>
                </a:solidFill>
                <a:latin typeface="+mj-lt"/>
                <a:ea typeface="Calibri"/>
                <a:cs typeface="Times New Roman"/>
                <a:hlinkClick r:id="rId2" action="ppaction://hlinkfile"/>
              </a:rPr>
              <a:t>Toán</a:t>
            </a:r>
            <a:r>
              <a:rPr lang="en-US" sz="2200" u="sng" dirty="0" smtClean="0">
                <a:solidFill>
                  <a:srgbClr val="C00000"/>
                </a:solidFill>
                <a:latin typeface="+mj-lt"/>
                <a:ea typeface="Calibri"/>
                <a:cs typeface="Times New Roman"/>
                <a:hlinkClick r:id="rId2" action="ppaction://hlinkfile"/>
              </a:rPr>
              <a:t> : CH </a:t>
            </a:r>
            <a:r>
              <a:rPr lang="en-US" sz="2200" u="sng" dirty="0" err="1" smtClean="0">
                <a:solidFill>
                  <a:srgbClr val="C00000"/>
                </a:solidFill>
                <a:latin typeface="+mj-lt"/>
                <a:ea typeface="Calibri"/>
                <a:cs typeface="Times New Roman"/>
                <a:hlinkClick r:id="rId2" action="ppaction://hlinkfile"/>
              </a:rPr>
              <a:t>kiểm</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tra</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các</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bước</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làm</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phép</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nhân</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một</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số</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với</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số</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có</a:t>
            </a:r>
            <a:r>
              <a:rPr lang="en-US" sz="2200" u="sng" dirty="0" smtClean="0">
                <a:solidFill>
                  <a:srgbClr val="C00000"/>
                </a:solidFill>
                <a:latin typeface="+mj-lt"/>
                <a:ea typeface="Calibri"/>
                <a:cs typeface="Times New Roman"/>
                <a:hlinkClick r:id="rId2" action="ppaction://hlinkfile"/>
              </a:rPr>
              <a:t> 5 </a:t>
            </a:r>
            <a:r>
              <a:rPr lang="en-US" sz="2200" u="sng" dirty="0" err="1" smtClean="0">
                <a:solidFill>
                  <a:srgbClr val="C00000"/>
                </a:solidFill>
                <a:latin typeface="+mj-lt"/>
                <a:ea typeface="Calibri"/>
                <a:cs typeface="Times New Roman"/>
                <a:hlinkClick r:id="rId2" action="ppaction://hlinkfile"/>
              </a:rPr>
              <a:t>chữ</a:t>
            </a:r>
            <a:r>
              <a:rPr lang="en-US" sz="2200" u="sng" dirty="0" smtClean="0">
                <a:solidFill>
                  <a:srgbClr val="C00000"/>
                </a:solidFill>
                <a:latin typeface="+mj-lt"/>
                <a:ea typeface="Calibri"/>
                <a:cs typeface="Times New Roman"/>
                <a:hlinkClick r:id="rId2" action="ppaction://hlinkfile"/>
              </a:rPr>
              <a:t> </a:t>
            </a:r>
            <a:r>
              <a:rPr lang="en-US" sz="2200" u="sng" dirty="0" err="1" smtClean="0">
                <a:solidFill>
                  <a:srgbClr val="C00000"/>
                </a:solidFill>
                <a:latin typeface="+mj-lt"/>
                <a:ea typeface="Calibri"/>
                <a:cs typeface="Times New Roman"/>
                <a:hlinkClick r:id="rId2" action="ppaction://hlinkfile"/>
              </a:rPr>
              <a:t>số</a:t>
            </a:r>
            <a:endParaRPr lang="en-US" sz="2200" u="sng" dirty="0">
              <a:solidFill>
                <a:srgbClr val="C00000"/>
              </a:solidFill>
              <a:latin typeface="+mj-lt"/>
              <a:ea typeface="Calibri"/>
              <a:cs typeface="Times New Roman"/>
            </a:endParaRPr>
          </a:p>
          <a:p>
            <a:pPr marL="0" indent="0">
              <a:buNone/>
            </a:pPr>
            <a:r>
              <a:rPr lang="en-US" sz="2800" b="1" dirty="0" smtClean="0"/>
              <a:t> </a:t>
            </a:r>
            <a:endParaRPr lang="en-US" sz="2800" b="1" dirty="0"/>
          </a:p>
        </p:txBody>
      </p:sp>
    </p:spTree>
    <p:extLst>
      <p:ext uri="{BB962C8B-B14F-4D97-AF65-F5344CB8AC3E}">
        <p14:creationId xmlns:p14="http://schemas.microsoft.com/office/powerpoint/2010/main" xmlns="" val="140257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68362"/>
          </a:xfrm>
        </p:spPr>
        <p:txBody>
          <a:bodyPr/>
          <a:lstStyle/>
          <a:p>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0" lvl="0" indent="0" algn="just">
              <a:lnSpc>
                <a:spcPct val="130000"/>
              </a:lnSpc>
              <a:spcBef>
                <a:spcPts val="0"/>
              </a:spcBef>
              <a:spcAft>
                <a:spcPts val="1000"/>
              </a:spcAft>
              <a:buNone/>
            </a:pPr>
            <a:endParaRPr lang="en-US" sz="1600" dirty="0" smtClean="0">
              <a:solidFill>
                <a:prstClr val="black"/>
              </a:solidFill>
              <a:ea typeface="Calibri"/>
              <a:cs typeface="Times New Roman"/>
            </a:endParaRPr>
          </a:p>
          <a:p>
            <a:pPr marL="0" lvl="0" indent="0">
              <a:lnSpc>
                <a:spcPct val="130000"/>
              </a:lnSpc>
              <a:spcAft>
                <a:spcPts val="1000"/>
              </a:spcAft>
              <a:buNone/>
            </a:pPr>
            <a:r>
              <a:rPr lang="en-US" sz="2600" dirty="0">
                <a:latin typeface="Arial" pitchFamily="34" charset="0"/>
                <a:cs typeface="Arial" pitchFamily="34" charset="0"/>
              </a:rPr>
              <a:t>4. CH </a:t>
            </a:r>
            <a:r>
              <a:rPr lang="en-US" sz="2600" dirty="0" err="1">
                <a:latin typeface="Arial" pitchFamily="34" charset="0"/>
                <a:cs typeface="Arial" pitchFamily="34" charset="0"/>
              </a:rPr>
              <a:t>phải</a:t>
            </a:r>
            <a:r>
              <a:rPr lang="en-US" sz="2600" dirty="0">
                <a:latin typeface="Arial" pitchFamily="34" charset="0"/>
                <a:cs typeface="Arial" pitchFamily="34" charset="0"/>
              </a:rPr>
              <a:t> </a:t>
            </a:r>
            <a:r>
              <a:rPr lang="en-US" sz="2600" dirty="0" err="1">
                <a:latin typeface="Arial" pitchFamily="34" charset="0"/>
                <a:cs typeface="Arial" pitchFamily="34" charset="0"/>
              </a:rPr>
              <a:t>kích</a:t>
            </a:r>
            <a:r>
              <a:rPr lang="en-US" sz="2600" dirty="0">
                <a:latin typeface="Arial" pitchFamily="34" charset="0"/>
                <a:cs typeface="Arial" pitchFamily="34" charset="0"/>
              </a:rPr>
              <a:t> </a:t>
            </a:r>
            <a:r>
              <a:rPr lang="en-US" sz="2600" dirty="0" err="1">
                <a:latin typeface="Arial" pitchFamily="34" charset="0"/>
                <a:cs typeface="Arial" pitchFamily="34" charset="0"/>
              </a:rPr>
              <a:t>thích</a:t>
            </a:r>
            <a:r>
              <a:rPr lang="en-US" sz="2600" dirty="0">
                <a:latin typeface="Arial" pitchFamily="34" charset="0"/>
                <a:cs typeface="Arial" pitchFamily="34" charset="0"/>
              </a:rPr>
              <a:t> HS </a:t>
            </a:r>
            <a:r>
              <a:rPr lang="en-US" sz="2600" dirty="0" err="1">
                <a:latin typeface="Arial" pitchFamily="34" charset="0"/>
                <a:cs typeface="Arial" pitchFamily="34" charset="0"/>
              </a:rPr>
              <a:t>suy</a:t>
            </a:r>
            <a:r>
              <a:rPr lang="en-US" sz="2600" dirty="0">
                <a:latin typeface="Arial" pitchFamily="34" charset="0"/>
                <a:cs typeface="Arial" pitchFamily="34" charset="0"/>
              </a:rPr>
              <a:t> </a:t>
            </a:r>
            <a:r>
              <a:rPr lang="en-US" sz="2600" dirty="0" err="1">
                <a:latin typeface="Arial" pitchFamily="34" charset="0"/>
                <a:cs typeface="Arial" pitchFamily="34" charset="0"/>
              </a:rPr>
              <a:t>nghĩ</a:t>
            </a:r>
            <a:r>
              <a:rPr lang="en-US" sz="2600" dirty="0">
                <a:latin typeface="Arial" pitchFamily="34" charset="0"/>
                <a:cs typeface="Arial" pitchFamily="34" charset="0"/>
              </a:rPr>
              <a:t> (</a:t>
            </a:r>
            <a:r>
              <a:rPr lang="en-US" sz="2600" dirty="0" err="1">
                <a:latin typeface="Arial" pitchFamily="34" charset="0"/>
                <a:cs typeface="Arial" pitchFamily="34" charset="0"/>
              </a:rPr>
              <a:t>không</a:t>
            </a:r>
            <a:r>
              <a:rPr lang="en-US" sz="2600" dirty="0">
                <a:latin typeface="Arial" pitchFamily="34" charset="0"/>
                <a:cs typeface="Arial" pitchFamily="34" charset="0"/>
              </a:rPr>
              <a:t> </a:t>
            </a:r>
            <a:r>
              <a:rPr lang="en-US" sz="2600" dirty="0" err="1">
                <a:latin typeface="Arial" pitchFamily="34" charset="0"/>
                <a:cs typeface="Arial" pitchFamily="34" charset="0"/>
              </a:rPr>
              <a:t>nên</a:t>
            </a:r>
            <a:r>
              <a:rPr lang="en-US" sz="2600" dirty="0">
                <a:latin typeface="Arial" pitchFamily="34" charset="0"/>
                <a:cs typeface="Arial" pitchFamily="34" charset="0"/>
              </a:rPr>
              <a:t> </a:t>
            </a:r>
            <a:r>
              <a:rPr lang="en-US" sz="2600" dirty="0" err="1">
                <a:latin typeface="Arial" pitchFamily="34" charset="0"/>
                <a:cs typeface="Arial" pitchFamily="34" charset="0"/>
              </a:rPr>
              <a:t>chỉ</a:t>
            </a:r>
            <a:r>
              <a:rPr lang="en-US" sz="2600" dirty="0">
                <a:latin typeface="Arial" pitchFamily="34" charset="0"/>
                <a:cs typeface="Arial" pitchFamily="34" charset="0"/>
              </a:rPr>
              <a:t> </a:t>
            </a:r>
            <a:r>
              <a:rPr lang="en-US" sz="2600" dirty="0" err="1">
                <a:latin typeface="Arial" pitchFamily="34" charset="0"/>
                <a:cs typeface="Arial" pitchFamily="34" charset="0"/>
              </a:rPr>
              <a:t>nhắc</a:t>
            </a:r>
            <a:r>
              <a:rPr lang="en-US" sz="2600" dirty="0">
                <a:latin typeface="Arial" pitchFamily="34" charset="0"/>
                <a:cs typeface="Arial" pitchFamily="34" charset="0"/>
              </a:rPr>
              <a:t> </a:t>
            </a:r>
            <a:r>
              <a:rPr lang="en-US" sz="2600" dirty="0" err="1">
                <a:latin typeface="Arial" pitchFamily="34" charset="0"/>
                <a:cs typeface="Arial" pitchFamily="34" charset="0"/>
              </a:rPr>
              <a:t>lại</a:t>
            </a:r>
            <a:r>
              <a:rPr lang="en-US" sz="2600" dirty="0">
                <a:latin typeface="Arial" pitchFamily="34" charset="0"/>
                <a:cs typeface="Arial" pitchFamily="34" charset="0"/>
              </a:rPr>
              <a:t> </a:t>
            </a:r>
            <a:r>
              <a:rPr lang="en-US" sz="2600" dirty="0" err="1">
                <a:latin typeface="Arial" pitchFamily="34" charset="0"/>
                <a:cs typeface="Arial" pitchFamily="34" charset="0"/>
              </a:rPr>
              <a:t>thuần</a:t>
            </a:r>
            <a:r>
              <a:rPr lang="en-US" sz="2600" dirty="0">
                <a:latin typeface="Arial" pitchFamily="34" charset="0"/>
                <a:cs typeface="Arial" pitchFamily="34" charset="0"/>
              </a:rPr>
              <a:t> </a:t>
            </a:r>
            <a:r>
              <a:rPr lang="en-US" sz="2600" dirty="0" err="1">
                <a:latin typeface="Arial" pitchFamily="34" charset="0"/>
                <a:cs typeface="Arial" pitchFamily="34" charset="0"/>
              </a:rPr>
              <a:t>túy</a:t>
            </a:r>
            <a:r>
              <a:rPr lang="en-US" sz="2600" dirty="0">
                <a:latin typeface="Arial" pitchFamily="34" charset="0"/>
                <a:cs typeface="Arial" pitchFamily="34" charset="0"/>
              </a:rPr>
              <a:t>)</a:t>
            </a:r>
          </a:p>
          <a:p>
            <a:pPr marL="0" lvl="0" indent="0">
              <a:lnSpc>
                <a:spcPct val="130000"/>
              </a:lnSpc>
              <a:spcAft>
                <a:spcPts val="1000"/>
              </a:spcAft>
              <a:buNone/>
            </a:pPr>
            <a:r>
              <a:rPr lang="en-US" sz="2600" dirty="0">
                <a:latin typeface="Arial" pitchFamily="34" charset="0"/>
                <a:cs typeface="Arial" pitchFamily="34" charset="0"/>
              </a:rPr>
              <a:t>5. </a:t>
            </a:r>
            <a:r>
              <a:rPr lang="en-US" sz="2600" dirty="0" err="1">
                <a:latin typeface="Arial" pitchFamily="34" charset="0"/>
                <a:cs typeface="Arial" pitchFamily="34" charset="0"/>
              </a:rPr>
              <a:t>Đặt</a:t>
            </a:r>
            <a:r>
              <a:rPr lang="en-US" sz="2600" dirty="0">
                <a:latin typeface="Arial" pitchFamily="34" charset="0"/>
                <a:cs typeface="Arial" pitchFamily="34" charset="0"/>
              </a:rPr>
              <a:t> CH </a:t>
            </a:r>
            <a:r>
              <a:rPr lang="en-US" sz="2600" dirty="0" err="1">
                <a:latin typeface="Arial" pitchFamily="34" charset="0"/>
                <a:cs typeface="Arial" pitchFamily="34" charset="0"/>
              </a:rPr>
              <a:t>đúng</a:t>
            </a:r>
            <a:r>
              <a:rPr lang="en-US" sz="2600" dirty="0">
                <a:latin typeface="Arial" pitchFamily="34" charset="0"/>
                <a:cs typeface="Arial" pitchFamily="34" charset="0"/>
              </a:rPr>
              <a:t> </a:t>
            </a:r>
            <a:r>
              <a:rPr lang="en-US" sz="2600" dirty="0" err="1">
                <a:latin typeface="Arial" pitchFamily="34" charset="0"/>
                <a:cs typeface="Arial" pitchFamily="34" charset="0"/>
              </a:rPr>
              <a:t>lúc</a:t>
            </a:r>
            <a:r>
              <a:rPr lang="en-US" sz="2600" dirty="0">
                <a:latin typeface="Arial" pitchFamily="34" charset="0"/>
                <a:cs typeface="Arial" pitchFamily="34" charset="0"/>
              </a:rPr>
              <a:t> </a:t>
            </a:r>
            <a:r>
              <a:rPr lang="en-US" sz="2600" dirty="0" err="1">
                <a:latin typeface="Arial" pitchFamily="34" charset="0"/>
                <a:cs typeface="Arial" pitchFamily="34" charset="0"/>
              </a:rPr>
              <a:t>và</a:t>
            </a:r>
            <a:r>
              <a:rPr lang="en-US" sz="2600" dirty="0">
                <a:latin typeface="Arial" pitchFamily="34" charset="0"/>
                <a:cs typeface="Arial" pitchFamily="34" charset="0"/>
              </a:rPr>
              <a:t> </a:t>
            </a:r>
            <a:r>
              <a:rPr lang="en-US" sz="2600" dirty="0" err="1">
                <a:latin typeface="Arial" pitchFamily="34" charset="0"/>
                <a:cs typeface="Arial" pitchFamily="34" charset="0"/>
              </a:rPr>
              <a:t>đúng</a:t>
            </a:r>
            <a:r>
              <a:rPr lang="en-US" sz="2600" dirty="0">
                <a:latin typeface="Arial" pitchFamily="34" charset="0"/>
                <a:cs typeface="Arial" pitchFamily="34" charset="0"/>
              </a:rPr>
              <a:t> </a:t>
            </a:r>
            <a:r>
              <a:rPr lang="en-US" sz="2600" dirty="0" err="1">
                <a:latin typeface="Arial" pitchFamily="34" charset="0"/>
                <a:cs typeface="Arial" pitchFamily="34" charset="0"/>
              </a:rPr>
              <a:t>chỗ</a:t>
            </a:r>
            <a:r>
              <a:rPr lang="en-US" sz="2600" dirty="0">
                <a:latin typeface="Arial" pitchFamily="34" charset="0"/>
                <a:cs typeface="Arial" pitchFamily="34" charset="0"/>
              </a:rPr>
              <a:t> (</a:t>
            </a:r>
            <a:r>
              <a:rPr lang="en-US" sz="2600" dirty="0" err="1">
                <a:latin typeface="Arial" pitchFamily="34" charset="0"/>
                <a:cs typeface="Arial" pitchFamily="34" charset="0"/>
              </a:rPr>
              <a:t>đúng</a:t>
            </a:r>
            <a:r>
              <a:rPr lang="en-US" sz="2600" dirty="0">
                <a:latin typeface="Arial" pitchFamily="34" charset="0"/>
                <a:cs typeface="Arial" pitchFamily="34" charset="0"/>
              </a:rPr>
              <a:t> </a:t>
            </a:r>
            <a:r>
              <a:rPr lang="en-US" sz="2600" dirty="0" err="1">
                <a:latin typeface="Arial" pitchFamily="34" charset="0"/>
                <a:cs typeface="Arial" pitchFamily="34" charset="0"/>
              </a:rPr>
              <a:t>lúc</a:t>
            </a:r>
            <a:r>
              <a:rPr lang="en-US" sz="2600" dirty="0">
                <a:latin typeface="Arial" pitchFamily="34" charset="0"/>
                <a:cs typeface="Arial" pitchFamily="34" charset="0"/>
              </a:rPr>
              <a:t> HS </a:t>
            </a:r>
            <a:r>
              <a:rPr lang="en-US" sz="2600" dirty="0" err="1">
                <a:latin typeface="Arial" pitchFamily="34" charset="0"/>
                <a:cs typeface="Arial" pitchFamily="34" charset="0"/>
              </a:rPr>
              <a:t>đang</a:t>
            </a:r>
            <a:r>
              <a:rPr lang="en-US" sz="2600" dirty="0">
                <a:latin typeface="Arial" pitchFamily="34" charset="0"/>
                <a:cs typeface="Arial" pitchFamily="34" charset="0"/>
              </a:rPr>
              <a:t> </a:t>
            </a:r>
            <a:r>
              <a:rPr lang="en-US" sz="2600" dirty="0" err="1">
                <a:latin typeface="Arial" pitchFamily="34" charset="0"/>
                <a:cs typeface="Arial" pitchFamily="34" charset="0"/>
              </a:rPr>
              <a:t>suy</a:t>
            </a:r>
            <a:r>
              <a:rPr lang="en-US" sz="2600" dirty="0">
                <a:latin typeface="Arial" pitchFamily="34" charset="0"/>
                <a:cs typeface="Arial" pitchFamily="34" charset="0"/>
              </a:rPr>
              <a:t> </a:t>
            </a:r>
            <a:r>
              <a:rPr lang="en-US" sz="2600" dirty="0" err="1">
                <a:latin typeface="Arial" pitchFamily="34" charset="0"/>
                <a:cs typeface="Arial" pitchFamily="34" charset="0"/>
              </a:rPr>
              <a:t>nghĩ</a:t>
            </a:r>
            <a:r>
              <a:rPr lang="en-US" sz="2600" dirty="0">
                <a:latin typeface="Arial" pitchFamily="34" charset="0"/>
                <a:cs typeface="Arial" pitchFamily="34" charset="0"/>
              </a:rPr>
              <a:t>, </a:t>
            </a:r>
            <a:r>
              <a:rPr lang="en-US" sz="2600" dirty="0" err="1">
                <a:latin typeface="Arial" pitchFamily="34" charset="0"/>
                <a:cs typeface="Arial" pitchFamily="34" charset="0"/>
              </a:rPr>
              <a:t>đúng</a:t>
            </a:r>
            <a:r>
              <a:rPr lang="en-US" sz="2600" dirty="0">
                <a:latin typeface="Arial" pitchFamily="34" charset="0"/>
                <a:cs typeface="Arial" pitchFamily="34" charset="0"/>
              </a:rPr>
              <a:t> </a:t>
            </a:r>
            <a:r>
              <a:rPr lang="en-US" sz="2600" dirty="0" err="1">
                <a:latin typeface="Arial" pitchFamily="34" charset="0"/>
                <a:cs typeface="Arial" pitchFamily="34" charset="0"/>
              </a:rPr>
              <a:t>chỗ</a:t>
            </a:r>
            <a:r>
              <a:rPr lang="en-US" sz="2600" dirty="0">
                <a:latin typeface="Arial" pitchFamily="34" charset="0"/>
                <a:cs typeface="Arial" pitchFamily="34" charset="0"/>
              </a:rPr>
              <a:t> </a:t>
            </a:r>
            <a:r>
              <a:rPr lang="en-US" sz="2600" dirty="0" err="1">
                <a:latin typeface="Arial" pitchFamily="34" charset="0"/>
                <a:cs typeface="Arial" pitchFamily="34" charset="0"/>
              </a:rPr>
              <a:t>có</a:t>
            </a:r>
            <a:r>
              <a:rPr lang="en-US" sz="2600" dirty="0">
                <a:latin typeface="Arial" pitchFamily="34" charset="0"/>
                <a:cs typeface="Arial" pitchFamily="34" charset="0"/>
              </a:rPr>
              <a:t> </a:t>
            </a:r>
            <a:r>
              <a:rPr lang="en-US" sz="2600" dirty="0" err="1">
                <a:latin typeface="Arial" pitchFamily="34" charset="0"/>
                <a:cs typeface="Arial" pitchFamily="34" charset="0"/>
              </a:rPr>
              <a:t>vấn</a:t>
            </a:r>
            <a:r>
              <a:rPr lang="en-US" sz="2600" dirty="0">
                <a:latin typeface="Arial" pitchFamily="34" charset="0"/>
                <a:cs typeface="Arial" pitchFamily="34" charset="0"/>
              </a:rPr>
              <a:t> </a:t>
            </a:r>
            <a:r>
              <a:rPr lang="en-US" sz="2600" dirty="0" err="1">
                <a:latin typeface="Arial" pitchFamily="34" charset="0"/>
                <a:cs typeface="Arial" pitchFamily="34" charset="0"/>
              </a:rPr>
              <a:t>đề</a:t>
            </a:r>
            <a:r>
              <a:rPr lang="en-US" sz="2600" dirty="0">
                <a:latin typeface="Arial" pitchFamily="34" charset="0"/>
                <a:cs typeface="Arial" pitchFamily="34" charset="0"/>
              </a:rPr>
              <a:t> </a:t>
            </a:r>
            <a:r>
              <a:rPr lang="en-US" sz="2600" dirty="0" err="1">
                <a:latin typeface="Arial" pitchFamily="34" charset="0"/>
                <a:cs typeface="Arial" pitchFamily="34" charset="0"/>
              </a:rPr>
              <a:t>trong</a:t>
            </a:r>
            <a:r>
              <a:rPr lang="en-US" sz="2600" dirty="0">
                <a:latin typeface="Arial" pitchFamily="34" charset="0"/>
                <a:cs typeface="Arial" pitchFamily="34" charset="0"/>
              </a:rPr>
              <a:t> </a:t>
            </a:r>
            <a:r>
              <a:rPr lang="en-US" sz="2600" dirty="0" err="1">
                <a:latin typeface="Arial" pitchFamily="34" charset="0"/>
                <a:cs typeface="Arial" pitchFamily="34" charset="0"/>
              </a:rPr>
              <a:t>bài</a:t>
            </a:r>
            <a:r>
              <a:rPr lang="en-US" sz="2600" dirty="0">
                <a:latin typeface="Arial" pitchFamily="34" charset="0"/>
                <a:cs typeface="Arial" pitchFamily="34" charset="0"/>
              </a:rPr>
              <a:t> </a:t>
            </a:r>
            <a:r>
              <a:rPr lang="en-US" sz="2600" dirty="0" err="1">
                <a:latin typeface="Arial" pitchFamily="34" charset="0"/>
                <a:cs typeface="Arial" pitchFamily="34" charset="0"/>
              </a:rPr>
              <a:t>học</a:t>
            </a:r>
            <a:r>
              <a:rPr lang="en-US" sz="2600" dirty="0">
                <a:latin typeface="Arial" pitchFamily="34" charset="0"/>
                <a:cs typeface="Arial" pitchFamily="34" charset="0"/>
              </a:rPr>
              <a:t>)</a:t>
            </a:r>
          </a:p>
          <a:p>
            <a:pPr marL="0" lvl="0" indent="0">
              <a:lnSpc>
                <a:spcPct val="130000"/>
              </a:lnSpc>
              <a:spcAft>
                <a:spcPts val="1000"/>
              </a:spcAft>
              <a:buNone/>
            </a:pPr>
            <a:r>
              <a:rPr lang="en-US" sz="2600" dirty="0">
                <a:latin typeface="Arial" pitchFamily="34" charset="0"/>
                <a:cs typeface="Arial" pitchFamily="34" charset="0"/>
              </a:rPr>
              <a:t>6. </a:t>
            </a:r>
            <a:r>
              <a:rPr lang="en-US" sz="2600" dirty="0" err="1">
                <a:latin typeface="Arial" pitchFamily="34" charset="0"/>
                <a:cs typeface="Arial" pitchFamily="34" charset="0"/>
              </a:rPr>
              <a:t>Mỗi</a:t>
            </a:r>
            <a:r>
              <a:rPr lang="en-US" sz="2600" dirty="0">
                <a:latin typeface="Arial" pitchFamily="34" charset="0"/>
                <a:cs typeface="Arial" pitchFamily="34" charset="0"/>
              </a:rPr>
              <a:t> CH </a:t>
            </a:r>
            <a:r>
              <a:rPr lang="en-US" sz="2600" dirty="0" err="1">
                <a:latin typeface="Arial" pitchFamily="34" charset="0"/>
                <a:cs typeface="Arial" pitchFamily="34" charset="0"/>
              </a:rPr>
              <a:t>chỉ</a:t>
            </a:r>
            <a:r>
              <a:rPr lang="en-US" sz="2600" dirty="0">
                <a:latin typeface="Arial" pitchFamily="34" charset="0"/>
                <a:cs typeface="Arial" pitchFamily="34" charset="0"/>
              </a:rPr>
              <a:t> </a:t>
            </a:r>
            <a:r>
              <a:rPr lang="en-US" sz="2600" dirty="0" err="1">
                <a:latin typeface="Arial" pitchFamily="34" charset="0"/>
                <a:cs typeface="Arial" pitchFamily="34" charset="0"/>
              </a:rPr>
              <a:t>hỏi</a:t>
            </a:r>
            <a:r>
              <a:rPr lang="en-US" sz="2600" dirty="0">
                <a:latin typeface="Arial" pitchFamily="34" charset="0"/>
                <a:cs typeface="Arial" pitchFamily="34" charset="0"/>
              </a:rPr>
              <a:t> 1 </a:t>
            </a:r>
            <a:r>
              <a:rPr lang="en-US" sz="2600" dirty="0" err="1">
                <a:latin typeface="Arial" pitchFamily="34" charset="0"/>
                <a:cs typeface="Arial" pitchFamily="34" charset="0"/>
              </a:rPr>
              <a:t>vấn</a:t>
            </a:r>
            <a:r>
              <a:rPr lang="en-US" sz="2600" dirty="0">
                <a:latin typeface="Arial" pitchFamily="34" charset="0"/>
                <a:cs typeface="Arial" pitchFamily="34" charset="0"/>
              </a:rPr>
              <a:t> </a:t>
            </a:r>
            <a:r>
              <a:rPr lang="en-US" sz="2600" dirty="0" err="1">
                <a:latin typeface="Arial" pitchFamily="34" charset="0"/>
                <a:cs typeface="Arial" pitchFamily="34" charset="0"/>
              </a:rPr>
              <a:t>đề</a:t>
            </a:r>
            <a:endParaRPr lang="en-US" sz="2600" dirty="0">
              <a:latin typeface="Arial" pitchFamily="34" charset="0"/>
              <a:cs typeface="Arial" pitchFamily="34" charset="0"/>
            </a:endParaRPr>
          </a:p>
          <a:p>
            <a:pPr marL="0" lvl="0" indent="0">
              <a:lnSpc>
                <a:spcPct val="130000"/>
              </a:lnSpc>
              <a:spcAft>
                <a:spcPts val="1000"/>
              </a:spcAft>
              <a:buNone/>
            </a:pPr>
            <a:r>
              <a:rPr lang="en-US" sz="2600" dirty="0">
                <a:latin typeface="Arial" pitchFamily="34" charset="0"/>
                <a:cs typeface="Arial" pitchFamily="34" charset="0"/>
              </a:rPr>
              <a:t>7. </a:t>
            </a:r>
            <a:r>
              <a:rPr lang="en-US" sz="2600" dirty="0" err="1">
                <a:latin typeface="Arial" pitchFamily="34" charset="0"/>
                <a:cs typeface="Arial" pitchFamily="34" charset="0"/>
              </a:rPr>
              <a:t>Dùng</a:t>
            </a:r>
            <a:r>
              <a:rPr lang="en-US" sz="2600" dirty="0">
                <a:latin typeface="Arial" pitchFamily="34" charset="0"/>
                <a:cs typeface="Arial" pitchFamily="34" charset="0"/>
              </a:rPr>
              <a:t> </a:t>
            </a:r>
            <a:r>
              <a:rPr lang="en-US" sz="2600" dirty="0" err="1">
                <a:latin typeface="Arial" pitchFamily="34" charset="0"/>
                <a:cs typeface="Arial" pitchFamily="34" charset="0"/>
              </a:rPr>
              <a:t>từng</a:t>
            </a:r>
            <a:r>
              <a:rPr lang="en-US" sz="2600" dirty="0">
                <a:latin typeface="Arial" pitchFamily="34" charset="0"/>
                <a:cs typeface="Arial" pitchFamily="34" charset="0"/>
              </a:rPr>
              <a:t> CH </a:t>
            </a:r>
            <a:r>
              <a:rPr lang="en-US" sz="2600" dirty="0" err="1">
                <a:latin typeface="Arial" pitchFamily="34" charset="0"/>
                <a:cs typeface="Arial" pitchFamily="34" charset="0"/>
              </a:rPr>
              <a:t>một</a:t>
            </a:r>
            <a:r>
              <a:rPr lang="en-US" sz="2600" dirty="0">
                <a:latin typeface="Arial" pitchFamily="34" charset="0"/>
                <a:cs typeface="Arial" pitchFamily="34" charset="0"/>
              </a:rPr>
              <a:t>, </a:t>
            </a:r>
            <a:r>
              <a:rPr lang="en-US" sz="2600" dirty="0" err="1">
                <a:latin typeface="Arial" pitchFamily="34" charset="0"/>
                <a:cs typeface="Arial" pitchFamily="34" charset="0"/>
              </a:rPr>
              <a:t>không</a:t>
            </a:r>
            <a:r>
              <a:rPr lang="en-US" sz="2600" dirty="0">
                <a:latin typeface="Arial" pitchFamily="34" charset="0"/>
                <a:cs typeface="Arial" pitchFamily="34" charset="0"/>
              </a:rPr>
              <a:t> </a:t>
            </a:r>
            <a:r>
              <a:rPr lang="en-US" sz="2600" dirty="0" err="1">
                <a:latin typeface="Arial" pitchFamily="34" charset="0"/>
                <a:cs typeface="Arial" pitchFamily="34" charset="0"/>
              </a:rPr>
              <a:t>dùng</a:t>
            </a:r>
            <a:r>
              <a:rPr lang="en-US" sz="2600" dirty="0">
                <a:latin typeface="Arial" pitchFamily="34" charset="0"/>
                <a:cs typeface="Arial" pitchFamily="34" charset="0"/>
              </a:rPr>
              <a:t> </a:t>
            </a:r>
            <a:r>
              <a:rPr lang="en-US" sz="2600" dirty="0" err="1">
                <a:latin typeface="Arial" pitchFamily="34" charset="0"/>
                <a:cs typeface="Arial" pitchFamily="34" charset="0"/>
              </a:rPr>
              <a:t>nhiều</a:t>
            </a:r>
            <a:r>
              <a:rPr lang="en-US" sz="2600" dirty="0">
                <a:latin typeface="Arial" pitchFamily="34" charset="0"/>
                <a:cs typeface="Arial" pitchFamily="34" charset="0"/>
              </a:rPr>
              <a:t> CH </a:t>
            </a:r>
            <a:r>
              <a:rPr lang="en-US" sz="2600" dirty="0" err="1">
                <a:latin typeface="Arial" pitchFamily="34" charset="0"/>
                <a:cs typeface="Arial" pitchFamily="34" charset="0"/>
              </a:rPr>
              <a:t>để</a:t>
            </a:r>
            <a:r>
              <a:rPr lang="en-US" sz="2600" dirty="0">
                <a:latin typeface="Arial" pitchFamily="34" charset="0"/>
                <a:cs typeface="Arial" pitchFamily="34" charset="0"/>
              </a:rPr>
              <a:t> </a:t>
            </a:r>
            <a:r>
              <a:rPr lang="en-US" sz="2600" dirty="0" err="1">
                <a:latin typeface="Arial" pitchFamily="34" charset="0"/>
                <a:cs typeface="Arial" pitchFamily="34" charset="0"/>
              </a:rPr>
              <a:t>hỏi</a:t>
            </a:r>
            <a:r>
              <a:rPr lang="en-US" sz="2600" dirty="0">
                <a:latin typeface="Arial" pitchFamily="34" charset="0"/>
                <a:cs typeface="Arial" pitchFamily="34" charset="0"/>
              </a:rPr>
              <a:t> </a:t>
            </a:r>
            <a:r>
              <a:rPr lang="en-US" sz="2600" dirty="0" err="1">
                <a:latin typeface="Arial" pitchFamily="34" charset="0"/>
                <a:cs typeface="Arial" pitchFamily="34" charset="0"/>
              </a:rPr>
              <a:t>cùng</a:t>
            </a:r>
            <a:r>
              <a:rPr lang="en-US" sz="2600" dirty="0">
                <a:latin typeface="Arial" pitchFamily="34" charset="0"/>
                <a:cs typeface="Arial" pitchFamily="34" charset="0"/>
              </a:rPr>
              <a:t> </a:t>
            </a:r>
            <a:r>
              <a:rPr lang="en-US" sz="2600" dirty="0" err="1">
                <a:latin typeface="Arial" pitchFamily="34" charset="0"/>
                <a:cs typeface="Arial" pitchFamily="34" charset="0"/>
              </a:rPr>
              <a:t>lúc</a:t>
            </a:r>
            <a:endParaRPr lang="en-US" sz="2600" dirty="0">
              <a:latin typeface="Arial" pitchFamily="34" charset="0"/>
              <a:cs typeface="Arial" pitchFamily="34" charset="0"/>
            </a:endParaRPr>
          </a:p>
          <a:p>
            <a:pPr marL="0" lvl="0" indent="0" algn="just">
              <a:lnSpc>
                <a:spcPct val="130000"/>
              </a:lnSpc>
              <a:spcBef>
                <a:spcPts val="0"/>
              </a:spcBef>
              <a:spcAft>
                <a:spcPts val="1000"/>
              </a:spcAft>
              <a:buNone/>
            </a:pPr>
            <a:r>
              <a:rPr lang="en-US" sz="2000" u="sng" dirty="0" smtClean="0">
                <a:solidFill>
                  <a:srgbClr val="C00000"/>
                </a:solidFill>
                <a:cs typeface="Times New Roman"/>
                <a:hlinkClick r:id="rId3" action="ppaction://hlinkfile"/>
              </a:rPr>
              <a:t>Clip 2 – </a:t>
            </a:r>
            <a:r>
              <a:rPr lang="en-US" sz="2000" u="sng" dirty="0" err="1" smtClean="0">
                <a:solidFill>
                  <a:srgbClr val="C00000"/>
                </a:solidFill>
                <a:cs typeface="Times New Roman"/>
                <a:hlinkClick r:id="rId3" action="ppaction://hlinkfile"/>
              </a:rPr>
              <a:t>Đặt</a:t>
            </a:r>
            <a:r>
              <a:rPr lang="en-US" sz="2000" u="sng" dirty="0" smtClean="0">
                <a:solidFill>
                  <a:srgbClr val="C00000"/>
                </a:solidFill>
                <a:cs typeface="Times New Roman"/>
                <a:hlinkClick r:id="rId3" action="ppaction://hlinkfile"/>
              </a:rPr>
              <a:t> </a:t>
            </a:r>
            <a:r>
              <a:rPr lang="en-US" sz="2000" u="sng" dirty="0" err="1" smtClean="0">
                <a:solidFill>
                  <a:srgbClr val="C00000"/>
                </a:solidFill>
                <a:cs typeface="Times New Roman"/>
                <a:hlinkClick r:id="rId3" action="ppaction://hlinkfile"/>
              </a:rPr>
              <a:t>câu</a:t>
            </a:r>
            <a:r>
              <a:rPr lang="en-US" sz="2000" u="sng" dirty="0" smtClean="0">
                <a:solidFill>
                  <a:srgbClr val="C00000"/>
                </a:solidFill>
                <a:cs typeface="Times New Roman"/>
                <a:hlinkClick r:id="rId3" action="ppaction://hlinkfile"/>
              </a:rPr>
              <a:t> </a:t>
            </a:r>
            <a:r>
              <a:rPr lang="en-US" sz="2000" u="sng" dirty="0" err="1" smtClean="0">
                <a:solidFill>
                  <a:srgbClr val="C00000"/>
                </a:solidFill>
                <a:cs typeface="Times New Roman"/>
                <a:hlinkClick r:id="rId3" action="ppaction://hlinkfile"/>
              </a:rPr>
              <a:t>hỏi</a:t>
            </a:r>
            <a:r>
              <a:rPr lang="en-US" sz="2000" u="sng" dirty="0" smtClean="0">
                <a:solidFill>
                  <a:srgbClr val="C00000"/>
                </a:solidFill>
                <a:cs typeface="Times New Roman"/>
                <a:hlinkClick r:id="rId3" action="ppaction://hlinkfile"/>
              </a:rPr>
              <a:t> </a:t>
            </a:r>
            <a:r>
              <a:rPr lang="en-US" sz="2000" u="sng" dirty="0" err="1" smtClean="0">
                <a:solidFill>
                  <a:srgbClr val="C00000"/>
                </a:solidFill>
                <a:cs typeface="Times New Roman"/>
                <a:hlinkClick r:id="rId3" action="ppaction://hlinkfile"/>
              </a:rPr>
              <a:t>đọc</a:t>
            </a:r>
            <a:r>
              <a:rPr lang="en-US" sz="2000" u="sng" dirty="0" smtClean="0">
                <a:solidFill>
                  <a:srgbClr val="C00000"/>
                </a:solidFill>
                <a:cs typeface="Times New Roman"/>
                <a:hlinkClick r:id="rId3" action="ppaction://hlinkfile"/>
              </a:rPr>
              <a:t> </a:t>
            </a:r>
            <a:r>
              <a:rPr lang="en-US" sz="2000" u="sng" dirty="0" err="1" smtClean="0">
                <a:solidFill>
                  <a:srgbClr val="C00000"/>
                </a:solidFill>
                <a:cs typeface="Times New Roman"/>
                <a:hlinkClick r:id="rId3" action="ppaction://hlinkfile"/>
              </a:rPr>
              <a:t>hiểu</a:t>
            </a:r>
            <a:r>
              <a:rPr lang="en-US" sz="2000" u="sng" dirty="0" smtClean="0">
                <a:solidFill>
                  <a:srgbClr val="C00000"/>
                </a:solidFill>
                <a:cs typeface="Times New Roman"/>
                <a:hlinkClick r:id="rId3" action="ppaction://hlinkfile"/>
              </a:rPr>
              <a:t> </a:t>
            </a:r>
            <a:r>
              <a:rPr lang="en-US" sz="2000" u="sng" dirty="0" err="1" smtClean="0">
                <a:solidFill>
                  <a:srgbClr val="C00000"/>
                </a:solidFill>
                <a:cs typeface="Times New Roman"/>
                <a:hlinkClick r:id="rId3" action="ppaction://hlinkfile"/>
              </a:rPr>
              <a:t>lớp</a:t>
            </a:r>
            <a:r>
              <a:rPr lang="en-US" sz="2000" u="sng" dirty="0" smtClean="0">
                <a:solidFill>
                  <a:srgbClr val="C00000"/>
                </a:solidFill>
                <a:cs typeface="Times New Roman"/>
                <a:hlinkClick r:id="rId3" action="ppaction://hlinkfile"/>
              </a:rPr>
              <a:t> 1 (CGD)</a:t>
            </a:r>
            <a:endParaRPr lang="en-US" sz="2000" u="sng" dirty="0" smtClean="0">
              <a:solidFill>
                <a:srgbClr val="C00000"/>
              </a:solidFill>
              <a:cs typeface="Times New Roman"/>
            </a:endParaRPr>
          </a:p>
        </p:txBody>
      </p:sp>
    </p:spTree>
    <p:extLst>
      <p:ext uri="{BB962C8B-B14F-4D97-AF65-F5344CB8AC3E}">
        <p14:creationId xmlns:p14="http://schemas.microsoft.com/office/powerpoint/2010/main" xmlns="" val="4201797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228600" y="152400"/>
            <a:ext cx="8915400" cy="6553200"/>
          </a:xfrm>
        </p:spPr>
        <p:txBody>
          <a:bodyPr>
            <a:normAutofit fontScale="92500"/>
          </a:bodyPr>
          <a:lstStyle/>
          <a:p>
            <a:pPr marL="0" indent="0">
              <a:buNone/>
            </a:pPr>
            <a:endParaRPr lang="en-US" sz="2800" b="1" dirty="0" smtClean="0">
              <a:solidFill>
                <a:srgbClr val="C00000"/>
              </a:solidFill>
            </a:endParaRPr>
          </a:p>
          <a:p>
            <a:pPr marL="0" indent="0">
              <a:buNone/>
            </a:pPr>
            <a:r>
              <a:rPr lang="en-US" sz="3500" b="1" dirty="0" smtClean="0">
                <a:solidFill>
                  <a:srgbClr val="C00000"/>
                </a:solidFill>
              </a:rPr>
              <a:t>2. PP chia </a:t>
            </a:r>
            <a:r>
              <a:rPr lang="en-US" sz="3500" b="1" dirty="0" err="1" smtClean="0">
                <a:solidFill>
                  <a:srgbClr val="C00000"/>
                </a:solidFill>
              </a:rPr>
              <a:t>nhóm</a:t>
            </a:r>
            <a:r>
              <a:rPr lang="en-US" sz="3500" b="1" dirty="0" smtClean="0">
                <a:solidFill>
                  <a:srgbClr val="C00000"/>
                </a:solidFill>
              </a:rPr>
              <a:t> </a:t>
            </a:r>
            <a:r>
              <a:rPr lang="en-US" sz="3500" b="1" dirty="0" err="1" smtClean="0">
                <a:solidFill>
                  <a:srgbClr val="C00000"/>
                </a:solidFill>
              </a:rPr>
              <a:t>và</a:t>
            </a:r>
            <a:r>
              <a:rPr lang="en-US" sz="3500" b="1" dirty="0" smtClean="0">
                <a:solidFill>
                  <a:srgbClr val="C00000"/>
                </a:solidFill>
              </a:rPr>
              <a:t> </a:t>
            </a:r>
            <a:r>
              <a:rPr lang="en-US" sz="3500" b="1" dirty="0" err="1" smtClean="0">
                <a:solidFill>
                  <a:srgbClr val="C00000"/>
                </a:solidFill>
              </a:rPr>
              <a:t>tổ</a:t>
            </a:r>
            <a:r>
              <a:rPr lang="en-US" sz="3500" b="1" dirty="0" smtClean="0">
                <a:solidFill>
                  <a:srgbClr val="C00000"/>
                </a:solidFill>
              </a:rPr>
              <a:t> </a:t>
            </a:r>
            <a:r>
              <a:rPr lang="en-US" sz="3500" b="1" dirty="0" err="1" smtClean="0">
                <a:solidFill>
                  <a:srgbClr val="C00000"/>
                </a:solidFill>
              </a:rPr>
              <a:t>chức</a:t>
            </a:r>
            <a:r>
              <a:rPr lang="en-US" sz="3500" b="1" dirty="0" smtClean="0">
                <a:solidFill>
                  <a:srgbClr val="C00000"/>
                </a:solidFill>
              </a:rPr>
              <a:t> </a:t>
            </a:r>
            <a:r>
              <a:rPr lang="en-US" sz="3500" b="1" dirty="0" err="1" smtClean="0">
                <a:solidFill>
                  <a:srgbClr val="C00000"/>
                </a:solidFill>
              </a:rPr>
              <a:t>hoạt</a:t>
            </a:r>
            <a:r>
              <a:rPr lang="en-US" sz="3500" b="1" dirty="0" smtClean="0">
                <a:solidFill>
                  <a:srgbClr val="C00000"/>
                </a:solidFill>
              </a:rPr>
              <a:t> </a:t>
            </a:r>
            <a:r>
              <a:rPr lang="en-US" sz="3500" b="1" dirty="0" err="1" smtClean="0">
                <a:solidFill>
                  <a:srgbClr val="C00000"/>
                </a:solidFill>
              </a:rPr>
              <a:t>động</a:t>
            </a:r>
            <a:r>
              <a:rPr lang="en-US" sz="3500" b="1" dirty="0" smtClean="0">
                <a:solidFill>
                  <a:srgbClr val="C00000"/>
                </a:solidFill>
              </a:rPr>
              <a:t> </a:t>
            </a:r>
            <a:r>
              <a:rPr lang="en-US" sz="3500" b="1" dirty="0" err="1" smtClean="0">
                <a:solidFill>
                  <a:srgbClr val="C00000"/>
                </a:solidFill>
              </a:rPr>
              <a:t>nhóm</a:t>
            </a:r>
            <a:endParaRPr lang="en-US" sz="3500" b="1" dirty="0" smtClean="0">
              <a:solidFill>
                <a:srgbClr val="C00000"/>
              </a:solidFill>
            </a:endParaRPr>
          </a:p>
          <a:p>
            <a:pPr marL="0" indent="0">
              <a:lnSpc>
                <a:spcPct val="130000"/>
              </a:lnSpc>
              <a:spcAft>
                <a:spcPts val="1000"/>
              </a:spcAft>
              <a:buNone/>
            </a:pPr>
            <a:r>
              <a:rPr lang="en-US" sz="2800" b="1" dirty="0" smtClean="0">
                <a:sym typeface="Wingdings" pitchFamily="2" charset="2"/>
              </a:rPr>
              <a:t> </a:t>
            </a:r>
            <a:r>
              <a:rPr lang="en-US" sz="2800" b="1" dirty="0" smtClean="0"/>
              <a:t> </a:t>
            </a:r>
            <a:r>
              <a:rPr lang="en-US" sz="2600" dirty="0" err="1">
                <a:latin typeface="Arial" pitchFamily="34" charset="0"/>
                <a:cs typeface="Arial" pitchFamily="34" charset="0"/>
              </a:rPr>
              <a:t>Là</a:t>
            </a:r>
            <a:r>
              <a:rPr lang="en-US" sz="2600" dirty="0">
                <a:latin typeface="Arial" pitchFamily="34" charset="0"/>
                <a:cs typeface="Arial" pitchFamily="34" charset="0"/>
              </a:rPr>
              <a:t> </a:t>
            </a:r>
            <a:r>
              <a:rPr lang="en-US" sz="2600" dirty="0" err="1">
                <a:latin typeface="Arial" pitchFamily="34" charset="0"/>
                <a:cs typeface="Arial" pitchFamily="34" charset="0"/>
              </a:rPr>
              <a:t>việc</a:t>
            </a:r>
            <a:r>
              <a:rPr lang="en-US" sz="2600" dirty="0">
                <a:latin typeface="Arial" pitchFamily="34" charset="0"/>
                <a:cs typeface="Arial" pitchFamily="34" charset="0"/>
              </a:rPr>
              <a:t> HS </a:t>
            </a:r>
            <a:r>
              <a:rPr lang="en-US" sz="2600" dirty="0" err="1">
                <a:latin typeface="Arial" pitchFamily="34" charset="0"/>
                <a:cs typeface="Arial" pitchFamily="34" charset="0"/>
              </a:rPr>
              <a:t>được</a:t>
            </a:r>
            <a:r>
              <a:rPr lang="en-US" sz="2600" dirty="0">
                <a:latin typeface="Arial" pitchFamily="34" charset="0"/>
                <a:cs typeface="Arial" pitchFamily="34" charset="0"/>
              </a:rPr>
              <a:t> </a:t>
            </a:r>
            <a:r>
              <a:rPr lang="en-US" sz="2600" dirty="0" err="1">
                <a:latin typeface="Arial" pitchFamily="34" charset="0"/>
                <a:cs typeface="Arial" pitchFamily="34" charset="0"/>
              </a:rPr>
              <a:t>học</a:t>
            </a:r>
            <a:r>
              <a:rPr lang="en-US" sz="2600" dirty="0">
                <a:latin typeface="Arial" pitchFamily="34" charset="0"/>
                <a:cs typeface="Arial" pitchFamily="34" charset="0"/>
              </a:rPr>
              <a:t> </a:t>
            </a:r>
            <a:r>
              <a:rPr lang="en-US" sz="2600" dirty="0" err="1">
                <a:latin typeface="Arial" pitchFamily="34" charset="0"/>
                <a:cs typeface="Arial" pitchFamily="34" charset="0"/>
              </a:rPr>
              <a:t>hợp</a:t>
            </a:r>
            <a:r>
              <a:rPr lang="en-US" sz="2600" dirty="0">
                <a:latin typeface="Arial" pitchFamily="34" charset="0"/>
                <a:cs typeface="Arial" pitchFamily="34" charset="0"/>
              </a:rPr>
              <a:t> </a:t>
            </a:r>
            <a:r>
              <a:rPr lang="en-US" sz="2600" dirty="0" err="1">
                <a:latin typeface="Arial" pitchFamily="34" charset="0"/>
                <a:cs typeface="Arial" pitchFamily="34" charset="0"/>
              </a:rPr>
              <a:t>tác</a:t>
            </a:r>
            <a:r>
              <a:rPr lang="en-US" sz="2600" dirty="0">
                <a:latin typeface="Arial" pitchFamily="34" charset="0"/>
                <a:cs typeface="Arial" pitchFamily="34" charset="0"/>
              </a:rPr>
              <a:t> </a:t>
            </a:r>
            <a:r>
              <a:rPr lang="en-US" sz="2600" dirty="0" err="1">
                <a:latin typeface="Arial" pitchFamily="34" charset="0"/>
                <a:cs typeface="Arial" pitchFamily="34" charset="0"/>
              </a:rPr>
              <a:t>theo</a:t>
            </a:r>
            <a:r>
              <a:rPr lang="en-US" sz="2600" dirty="0">
                <a:latin typeface="Arial" pitchFamily="34" charset="0"/>
                <a:cs typeface="Arial" pitchFamily="34" charset="0"/>
              </a:rPr>
              <a:t> </a:t>
            </a:r>
            <a:r>
              <a:rPr lang="en-US" sz="2600" dirty="0" err="1">
                <a:latin typeface="Arial" pitchFamily="34" charset="0"/>
                <a:cs typeface="Arial" pitchFamily="34" charset="0"/>
              </a:rPr>
              <a:t>nhóm</a:t>
            </a:r>
            <a:r>
              <a:rPr lang="en-US" sz="2600" dirty="0">
                <a:latin typeface="Arial" pitchFamily="34" charset="0"/>
                <a:cs typeface="Arial" pitchFamily="34" charset="0"/>
              </a:rPr>
              <a:t> </a:t>
            </a:r>
            <a:r>
              <a:rPr lang="en-US" sz="2600" dirty="0" err="1">
                <a:latin typeface="Arial" pitchFamily="34" charset="0"/>
                <a:cs typeface="Arial" pitchFamily="34" charset="0"/>
              </a:rPr>
              <a:t>để</a:t>
            </a:r>
            <a:r>
              <a:rPr lang="en-US" sz="2600" dirty="0">
                <a:latin typeface="Arial" pitchFamily="34" charset="0"/>
                <a:cs typeface="Arial" pitchFamily="34" charset="0"/>
              </a:rPr>
              <a:t> </a:t>
            </a:r>
            <a:r>
              <a:rPr lang="en-US" sz="2600" dirty="0" err="1">
                <a:latin typeface="Arial" pitchFamily="34" charset="0"/>
                <a:cs typeface="Arial" pitchFamily="34" charset="0"/>
              </a:rPr>
              <a:t>thực</a:t>
            </a:r>
            <a:r>
              <a:rPr lang="en-US" sz="2600" dirty="0">
                <a:latin typeface="Arial" pitchFamily="34" charset="0"/>
                <a:cs typeface="Arial" pitchFamily="34" charset="0"/>
              </a:rPr>
              <a:t> </a:t>
            </a:r>
            <a:r>
              <a:rPr lang="en-US" sz="2600" dirty="0" err="1">
                <a:latin typeface="Arial" pitchFamily="34" charset="0"/>
                <a:cs typeface="Arial" pitchFamily="34" charset="0"/>
              </a:rPr>
              <a:t>hiện</a:t>
            </a:r>
            <a:r>
              <a:rPr lang="en-US" sz="2600" dirty="0">
                <a:latin typeface="Arial" pitchFamily="34" charset="0"/>
                <a:cs typeface="Arial" pitchFamily="34" charset="0"/>
              </a:rPr>
              <a:t> </a:t>
            </a:r>
            <a:r>
              <a:rPr lang="en-US" sz="2600" dirty="0" err="1">
                <a:latin typeface="Arial" pitchFamily="34" charset="0"/>
                <a:cs typeface="Arial" pitchFamily="34" charset="0"/>
              </a:rPr>
              <a:t>những</a:t>
            </a:r>
            <a:r>
              <a:rPr lang="en-US" sz="2600" dirty="0">
                <a:latin typeface="Arial" pitchFamily="34" charset="0"/>
                <a:cs typeface="Arial" pitchFamily="34" charset="0"/>
              </a:rPr>
              <a:t> </a:t>
            </a:r>
            <a:r>
              <a:rPr lang="en-US" sz="2600" dirty="0" err="1">
                <a:latin typeface="Arial" pitchFamily="34" charset="0"/>
                <a:cs typeface="Arial" pitchFamily="34" charset="0"/>
              </a:rPr>
              <a:t>nhiệm</a:t>
            </a:r>
            <a:r>
              <a:rPr lang="en-US" sz="2600" dirty="0">
                <a:latin typeface="Arial" pitchFamily="34" charset="0"/>
                <a:cs typeface="Arial" pitchFamily="34" charset="0"/>
              </a:rPr>
              <a:t> </a:t>
            </a:r>
            <a:r>
              <a:rPr lang="en-US" sz="2600" dirty="0" err="1">
                <a:latin typeface="Arial" pitchFamily="34" charset="0"/>
                <a:cs typeface="Arial" pitchFamily="34" charset="0"/>
              </a:rPr>
              <a:t>vụ</a:t>
            </a:r>
            <a:r>
              <a:rPr lang="en-US" sz="2600" dirty="0">
                <a:latin typeface="Arial" pitchFamily="34" charset="0"/>
                <a:cs typeface="Arial" pitchFamily="34" charset="0"/>
              </a:rPr>
              <a:t> </a:t>
            </a:r>
            <a:r>
              <a:rPr lang="en-US" sz="2600" dirty="0" err="1">
                <a:latin typeface="Arial" pitchFamily="34" charset="0"/>
                <a:cs typeface="Arial" pitchFamily="34" charset="0"/>
              </a:rPr>
              <a:t>cụ</a:t>
            </a:r>
            <a:r>
              <a:rPr lang="en-US" sz="2600" dirty="0">
                <a:latin typeface="Arial" pitchFamily="34" charset="0"/>
                <a:cs typeface="Arial" pitchFamily="34" charset="0"/>
              </a:rPr>
              <a:t> </a:t>
            </a:r>
            <a:r>
              <a:rPr lang="en-US" sz="2600" dirty="0" err="1">
                <a:latin typeface="Arial" pitchFamily="34" charset="0"/>
                <a:cs typeface="Arial" pitchFamily="34" charset="0"/>
              </a:rPr>
              <a:t>thể</a:t>
            </a:r>
            <a:r>
              <a:rPr lang="en-US" sz="2600" dirty="0">
                <a:latin typeface="Arial" pitchFamily="34" charset="0"/>
                <a:cs typeface="Arial" pitchFamily="34" charset="0"/>
              </a:rPr>
              <a:t> </a:t>
            </a:r>
            <a:r>
              <a:rPr lang="en-US" sz="2600" dirty="0" err="1">
                <a:latin typeface="Arial" pitchFamily="34" charset="0"/>
                <a:cs typeface="Arial" pitchFamily="34" charset="0"/>
              </a:rPr>
              <a:t>được</a:t>
            </a:r>
            <a:r>
              <a:rPr lang="en-US" sz="2600" dirty="0">
                <a:latin typeface="Arial" pitchFamily="34" charset="0"/>
                <a:cs typeface="Arial" pitchFamily="34" charset="0"/>
              </a:rPr>
              <a:t> </a:t>
            </a:r>
            <a:r>
              <a:rPr lang="en-US" sz="2600" dirty="0" err="1">
                <a:latin typeface="Arial" pitchFamily="34" charset="0"/>
                <a:cs typeface="Arial" pitchFamily="34" charset="0"/>
              </a:rPr>
              <a:t>giao</a:t>
            </a:r>
            <a:endParaRPr lang="en-US" sz="2600" dirty="0">
              <a:latin typeface="Arial" pitchFamily="34" charset="0"/>
              <a:cs typeface="Arial" pitchFamily="34" charset="0"/>
            </a:endParaRPr>
          </a:p>
          <a:p>
            <a:pPr marL="0" indent="0">
              <a:lnSpc>
                <a:spcPct val="130000"/>
              </a:lnSpc>
              <a:spcAft>
                <a:spcPts val="1000"/>
              </a:spcAft>
              <a:buNone/>
            </a:pPr>
            <a:r>
              <a:rPr lang="en-US" sz="2600" dirty="0">
                <a:latin typeface="Arial" pitchFamily="34" charset="0"/>
                <a:cs typeface="Arial" pitchFamily="34" charset="0"/>
              </a:rPr>
              <a:t>  </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Nhóm</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được</a:t>
            </a:r>
            <a:r>
              <a:rPr lang="en-US" sz="2600" dirty="0">
                <a:latin typeface="Arial" pitchFamily="34" charset="0"/>
                <a:cs typeface="Arial" pitchFamily="34" charset="0"/>
                <a:sym typeface="Wingdings" pitchFamily="2" charset="2"/>
              </a:rPr>
              <a:t> chia </a:t>
            </a:r>
            <a:r>
              <a:rPr lang="en-US" sz="2600" dirty="0" err="1">
                <a:latin typeface="Arial" pitchFamily="34" charset="0"/>
                <a:cs typeface="Arial" pitchFamily="34" charset="0"/>
                <a:sym typeface="Wingdings" pitchFamily="2" charset="2"/>
              </a:rPr>
              <a:t>thành</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nhiều</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loại</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tùy</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thuộc</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vào</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mục</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đích</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của</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nhiệm</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vụ</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học</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tập</a:t>
            </a:r>
            <a:r>
              <a:rPr lang="en-US" sz="2600" dirty="0">
                <a:latin typeface="Arial" pitchFamily="34" charset="0"/>
                <a:cs typeface="Arial" pitchFamily="34" charset="0"/>
                <a:sym typeface="Wingdings" pitchFamily="2" charset="2"/>
              </a:rPr>
              <a:t> :</a:t>
            </a:r>
          </a:p>
          <a:p>
            <a:pPr marL="0" indent="0">
              <a:lnSpc>
                <a:spcPct val="130000"/>
              </a:lnSpc>
              <a:spcAft>
                <a:spcPts val="1000"/>
              </a:spcAft>
              <a:buNone/>
            </a:pPr>
            <a:r>
              <a:rPr lang="en-US" sz="2600" dirty="0">
                <a:latin typeface="Arial" pitchFamily="34" charset="0"/>
                <a:cs typeface="Arial" pitchFamily="34" charset="0"/>
                <a:sym typeface="Wingdings" pitchFamily="2" charset="2"/>
              </a:rPr>
              <a:t>     - </a:t>
            </a:r>
            <a:r>
              <a:rPr lang="en-US" sz="2600" dirty="0" err="1">
                <a:latin typeface="Arial" pitchFamily="34" charset="0"/>
                <a:cs typeface="Arial" pitchFamily="34" charset="0"/>
                <a:sym typeface="Wingdings" pitchFamily="2" charset="2"/>
              </a:rPr>
              <a:t>Nhóm</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ngẫu</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nhiên</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gồm</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những</a:t>
            </a:r>
            <a:r>
              <a:rPr lang="en-US" sz="2600" dirty="0">
                <a:latin typeface="Arial" pitchFamily="34" charset="0"/>
                <a:cs typeface="Arial" pitchFamily="34" charset="0"/>
                <a:sym typeface="Wingdings" pitchFamily="2" charset="2"/>
              </a:rPr>
              <a:t> HS </a:t>
            </a:r>
            <a:r>
              <a:rPr lang="en-US" sz="2600" dirty="0" err="1">
                <a:latin typeface="Arial" pitchFamily="34" charset="0"/>
                <a:cs typeface="Arial" pitchFamily="34" charset="0"/>
                <a:sym typeface="Wingdings" pitchFamily="2" charset="2"/>
              </a:rPr>
              <a:t>ngồi</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gần</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nhau</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hoặc</a:t>
            </a:r>
            <a:r>
              <a:rPr lang="en-US" sz="2600" dirty="0">
                <a:latin typeface="Arial" pitchFamily="34" charset="0"/>
                <a:cs typeface="Arial" pitchFamily="34" charset="0"/>
                <a:sym typeface="Wingdings" pitchFamily="2" charset="2"/>
              </a:rPr>
              <a:t> HS ở </a:t>
            </a:r>
            <a:r>
              <a:rPr lang="en-US" sz="2600" dirty="0" err="1">
                <a:latin typeface="Arial" pitchFamily="34" charset="0"/>
                <a:cs typeface="Arial" pitchFamily="34" charset="0"/>
                <a:sym typeface="Wingdings" pitchFamily="2" charset="2"/>
              </a:rPr>
              <a:t>vị</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trí</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đầu</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bàn</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bên</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phải</a:t>
            </a:r>
            <a:r>
              <a:rPr lang="en-US" sz="2600" dirty="0">
                <a:latin typeface="Arial" pitchFamily="34" charset="0"/>
                <a:cs typeface="Arial" pitchFamily="34" charset="0"/>
                <a:sym typeface="Wingdings" pitchFamily="2" charset="2"/>
              </a:rPr>
              <a:t>, ở </a:t>
            </a:r>
            <a:r>
              <a:rPr lang="en-US" sz="2600" dirty="0" err="1">
                <a:latin typeface="Arial" pitchFamily="34" charset="0"/>
                <a:cs typeface="Arial" pitchFamily="34" charset="0"/>
                <a:sym typeface="Wingdings" pitchFamily="2" charset="2"/>
              </a:rPr>
              <a:t>vị</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trí</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đầu</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bàn</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bên</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trái</a:t>
            </a:r>
            <a:r>
              <a:rPr lang="en-US" sz="2600" dirty="0">
                <a:latin typeface="Arial" pitchFamily="34" charset="0"/>
                <a:cs typeface="Arial" pitchFamily="34" charset="0"/>
                <a:sym typeface="Wingdings" pitchFamily="2" charset="2"/>
              </a:rPr>
              <a:t> …)</a:t>
            </a:r>
          </a:p>
          <a:p>
            <a:pPr marL="0" indent="0">
              <a:lnSpc>
                <a:spcPct val="130000"/>
              </a:lnSpc>
              <a:spcAft>
                <a:spcPts val="1000"/>
              </a:spcAft>
              <a:buNone/>
            </a:pPr>
            <a:r>
              <a:rPr lang="en-US" sz="2600" dirty="0">
                <a:latin typeface="Arial" pitchFamily="34" charset="0"/>
                <a:cs typeface="Arial" pitchFamily="34" charset="0"/>
                <a:sym typeface="Wingdings" pitchFamily="2" charset="2"/>
              </a:rPr>
              <a:t>     - </a:t>
            </a:r>
            <a:r>
              <a:rPr lang="en-US" sz="2600" dirty="0" err="1">
                <a:latin typeface="Arial" pitchFamily="34" charset="0"/>
                <a:cs typeface="Arial" pitchFamily="34" charset="0"/>
                <a:sym typeface="Wingdings" pitchFamily="2" charset="2"/>
              </a:rPr>
              <a:t>Nhóm</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có</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chủ</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định</a:t>
            </a:r>
            <a:r>
              <a:rPr lang="en-US" sz="2600" dirty="0">
                <a:latin typeface="Arial" pitchFamily="34" charset="0"/>
                <a:cs typeface="Arial" pitchFamily="34" charset="0"/>
                <a:sym typeface="Wingdings" pitchFamily="2" charset="2"/>
              </a:rPr>
              <a:t> : HS </a:t>
            </a:r>
            <a:r>
              <a:rPr lang="en-US" sz="2600" dirty="0" err="1">
                <a:latin typeface="Arial" pitchFamily="34" charset="0"/>
                <a:cs typeface="Arial" pitchFamily="34" charset="0"/>
                <a:sym typeface="Wingdings" pitchFamily="2" charset="2"/>
              </a:rPr>
              <a:t>cùng</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trình</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độ</a:t>
            </a:r>
            <a:r>
              <a:rPr lang="en-US" sz="2600" dirty="0">
                <a:latin typeface="Arial" pitchFamily="34" charset="0"/>
                <a:cs typeface="Arial" pitchFamily="34" charset="0"/>
                <a:sym typeface="Wingdings" pitchFamily="2" charset="2"/>
              </a:rPr>
              <a:t>, HS </a:t>
            </a:r>
            <a:r>
              <a:rPr lang="en-US" sz="2600" dirty="0" err="1">
                <a:latin typeface="Arial" pitchFamily="34" charset="0"/>
                <a:cs typeface="Arial" pitchFamily="34" charset="0"/>
                <a:sym typeface="Wingdings" pitchFamily="2" charset="2"/>
              </a:rPr>
              <a:t>có</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đủ</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các</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trình</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độ</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nhóm</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hỗn</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hợp</a:t>
            </a:r>
            <a:r>
              <a:rPr lang="en-US" sz="2600" dirty="0">
                <a:latin typeface="Arial" pitchFamily="34" charset="0"/>
                <a:cs typeface="Arial" pitchFamily="34" charset="0"/>
                <a:sym typeface="Wingdings" pitchFamily="2" charset="2"/>
              </a:rPr>
              <a:t>), HS </a:t>
            </a:r>
            <a:r>
              <a:rPr lang="en-US" sz="2600" dirty="0" err="1">
                <a:latin typeface="Arial" pitchFamily="34" charset="0"/>
                <a:cs typeface="Arial" pitchFamily="34" charset="0"/>
                <a:sym typeface="Wingdings" pitchFamily="2" charset="2"/>
              </a:rPr>
              <a:t>có</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cùng</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sở</a:t>
            </a:r>
            <a:r>
              <a:rPr lang="en-US" sz="2600" dirty="0">
                <a:latin typeface="Arial" pitchFamily="34" charset="0"/>
                <a:cs typeface="Arial" pitchFamily="34" charset="0"/>
                <a:sym typeface="Wingdings" pitchFamily="2" charset="2"/>
              </a:rPr>
              <a:t> </a:t>
            </a:r>
            <a:r>
              <a:rPr lang="en-US" sz="2600" dirty="0" err="1">
                <a:latin typeface="Arial" pitchFamily="34" charset="0"/>
                <a:cs typeface="Arial" pitchFamily="34" charset="0"/>
                <a:sym typeface="Wingdings" pitchFamily="2" charset="2"/>
              </a:rPr>
              <a:t>thích</a:t>
            </a:r>
            <a:r>
              <a:rPr lang="en-US" sz="2600" dirty="0">
                <a:latin typeface="Arial" pitchFamily="34" charset="0"/>
                <a:cs typeface="Arial" pitchFamily="34" charset="0"/>
                <a:sym typeface="Wingdings" pitchFamily="2" charset="2"/>
              </a:rPr>
              <a:t> …</a:t>
            </a:r>
          </a:p>
          <a:p>
            <a:pPr marL="0" indent="0" algn="just">
              <a:buNone/>
            </a:pPr>
            <a:r>
              <a:rPr lang="en-US" sz="2200" u="sng" dirty="0" smtClean="0">
                <a:solidFill>
                  <a:srgbClr val="C00000"/>
                </a:solidFill>
                <a:sym typeface="Wingdings" pitchFamily="2" charset="2"/>
                <a:hlinkClick r:id="rId3" action="ppaction://hlinkfile"/>
              </a:rPr>
              <a:t>Clip 3 – Chia </a:t>
            </a:r>
            <a:r>
              <a:rPr lang="en-US" sz="2200" u="sng" dirty="0" err="1" smtClean="0">
                <a:solidFill>
                  <a:srgbClr val="C00000"/>
                </a:solidFill>
                <a:sym typeface="Wingdings" pitchFamily="2" charset="2"/>
                <a:hlinkClick r:id="rId3" action="ppaction://hlinkfile"/>
              </a:rPr>
              <a:t>nhóm</a:t>
            </a:r>
            <a:r>
              <a:rPr lang="en-US" sz="2200" u="sng" dirty="0" smtClean="0">
                <a:solidFill>
                  <a:srgbClr val="C00000"/>
                </a:solidFill>
                <a:sym typeface="Wingdings" pitchFamily="2" charset="2"/>
                <a:hlinkClick r:id="rId3" action="ppaction://hlinkfile"/>
              </a:rPr>
              <a:t> </a:t>
            </a:r>
            <a:r>
              <a:rPr lang="en-US" sz="2200" u="sng" dirty="0" err="1" smtClean="0">
                <a:solidFill>
                  <a:srgbClr val="C00000"/>
                </a:solidFill>
                <a:sym typeface="Wingdings" pitchFamily="2" charset="2"/>
                <a:hlinkClick r:id="rId3" action="ppaction://hlinkfile"/>
              </a:rPr>
              <a:t>cùng</a:t>
            </a:r>
            <a:r>
              <a:rPr lang="en-US" sz="2200" u="sng" dirty="0" smtClean="0">
                <a:solidFill>
                  <a:srgbClr val="C00000"/>
                </a:solidFill>
                <a:sym typeface="Wingdings" pitchFamily="2" charset="2"/>
                <a:hlinkClick r:id="rId3" action="ppaction://hlinkfile"/>
              </a:rPr>
              <a:t> </a:t>
            </a:r>
            <a:r>
              <a:rPr lang="en-US" sz="2200" u="sng" dirty="0" err="1" smtClean="0">
                <a:solidFill>
                  <a:srgbClr val="C00000"/>
                </a:solidFill>
                <a:sym typeface="Wingdings" pitchFamily="2" charset="2"/>
                <a:hlinkClick r:id="rId3" action="ppaction://hlinkfile"/>
              </a:rPr>
              <a:t>sở</a:t>
            </a:r>
            <a:r>
              <a:rPr lang="en-US" sz="2200" u="sng" dirty="0" smtClean="0">
                <a:solidFill>
                  <a:srgbClr val="C00000"/>
                </a:solidFill>
                <a:sym typeface="Wingdings" pitchFamily="2" charset="2"/>
                <a:hlinkClick r:id="rId3" action="ppaction://hlinkfile"/>
              </a:rPr>
              <a:t> </a:t>
            </a:r>
            <a:r>
              <a:rPr lang="en-US" sz="2200" u="sng" dirty="0" err="1" smtClean="0">
                <a:solidFill>
                  <a:srgbClr val="C00000"/>
                </a:solidFill>
                <a:sym typeface="Wingdings" pitchFamily="2" charset="2"/>
                <a:hlinkClick r:id="rId3" action="ppaction://hlinkfile"/>
              </a:rPr>
              <a:t>thích</a:t>
            </a:r>
            <a:endParaRPr lang="en-US" sz="2200" u="sng" dirty="0" smtClean="0">
              <a:solidFill>
                <a:srgbClr val="C00000"/>
              </a:solidFill>
              <a:sym typeface="Wingdings" pitchFamily="2" charset="2"/>
              <a:hlinkClick r:id="rId4" action="ppaction://hlinkfile"/>
            </a:endParaRPr>
          </a:p>
          <a:p>
            <a:pPr marL="0" indent="0" algn="just">
              <a:buNone/>
            </a:pPr>
            <a:endParaRPr lang="en-US" sz="2200" u="sng" dirty="0" smtClean="0">
              <a:solidFill>
                <a:srgbClr val="C00000"/>
              </a:solidFill>
              <a:sym typeface="Wingdings" pitchFamily="2" charset="2"/>
            </a:endParaRPr>
          </a:p>
          <a:p>
            <a:pPr marL="0" indent="0" algn="just">
              <a:buNone/>
            </a:pPr>
            <a:endParaRPr lang="en-US" sz="2200" strike="sngStrike" dirty="0"/>
          </a:p>
        </p:txBody>
      </p:sp>
    </p:spTree>
    <p:extLst>
      <p:ext uri="{BB962C8B-B14F-4D97-AF65-F5344CB8AC3E}">
        <p14:creationId xmlns:p14="http://schemas.microsoft.com/office/powerpoint/2010/main" xmlns="" val="1580126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0" y="1524000"/>
            <a:ext cx="8229600" cy="4525963"/>
          </a:xfrm>
        </p:spPr>
        <p:txBody>
          <a:bodyPr>
            <a:normAutofit fontScale="92500" lnSpcReduction="20000"/>
          </a:bodyPr>
          <a:lstStyle/>
          <a:p>
            <a:pPr marL="0" lvl="0" indent="0">
              <a:buNone/>
            </a:pPr>
            <a:r>
              <a:rPr lang="en-US" b="1" dirty="0" err="1">
                <a:solidFill>
                  <a:prstClr val="black"/>
                </a:solidFill>
              </a:rPr>
              <a:t>Tổ</a:t>
            </a:r>
            <a:r>
              <a:rPr lang="en-US" b="1" dirty="0">
                <a:solidFill>
                  <a:prstClr val="black"/>
                </a:solidFill>
              </a:rPr>
              <a:t> </a:t>
            </a:r>
            <a:r>
              <a:rPr lang="en-US" b="1" dirty="0" err="1">
                <a:solidFill>
                  <a:prstClr val="black"/>
                </a:solidFill>
              </a:rPr>
              <a:t>chức</a:t>
            </a:r>
            <a:r>
              <a:rPr lang="en-US" b="1" dirty="0">
                <a:solidFill>
                  <a:prstClr val="black"/>
                </a:solidFill>
              </a:rPr>
              <a:t> </a:t>
            </a:r>
            <a:r>
              <a:rPr lang="en-US" b="1" dirty="0" err="1">
                <a:solidFill>
                  <a:prstClr val="black"/>
                </a:solidFill>
              </a:rPr>
              <a:t>hoạt</a:t>
            </a:r>
            <a:r>
              <a:rPr lang="en-US" b="1" dirty="0">
                <a:solidFill>
                  <a:prstClr val="black"/>
                </a:solidFill>
              </a:rPr>
              <a:t> </a:t>
            </a:r>
            <a:r>
              <a:rPr lang="en-US" b="1" dirty="0" err="1">
                <a:solidFill>
                  <a:prstClr val="black"/>
                </a:solidFill>
              </a:rPr>
              <a:t>động</a:t>
            </a:r>
            <a:r>
              <a:rPr lang="en-US" b="1" dirty="0">
                <a:solidFill>
                  <a:prstClr val="black"/>
                </a:solidFill>
              </a:rPr>
              <a:t> </a:t>
            </a:r>
            <a:r>
              <a:rPr lang="en-US" b="1" dirty="0" err="1">
                <a:solidFill>
                  <a:prstClr val="black"/>
                </a:solidFill>
              </a:rPr>
              <a:t>nhóm</a:t>
            </a:r>
            <a:r>
              <a:rPr lang="en-US" b="1" dirty="0">
                <a:solidFill>
                  <a:prstClr val="black"/>
                </a:solidFill>
              </a:rPr>
              <a:t> </a:t>
            </a:r>
          </a:p>
          <a:p>
            <a:pPr lvl="0">
              <a:buFont typeface="Wingdings"/>
              <a:buChar char="à"/>
            </a:pPr>
            <a:r>
              <a:rPr lang="en-US" b="1" dirty="0" err="1">
                <a:solidFill>
                  <a:prstClr val="black"/>
                </a:solidFill>
                <a:sym typeface="Wingdings" pitchFamily="2" charset="2"/>
              </a:rPr>
              <a:t>Bước</a:t>
            </a:r>
            <a:r>
              <a:rPr lang="en-US" b="1" dirty="0">
                <a:solidFill>
                  <a:prstClr val="black"/>
                </a:solidFill>
                <a:sym typeface="Wingdings" pitchFamily="2" charset="2"/>
              </a:rPr>
              <a:t> 1 : </a:t>
            </a:r>
            <a:r>
              <a:rPr lang="en-US" sz="2400" dirty="0" err="1">
                <a:latin typeface="Arial" pitchFamily="34" charset="0"/>
                <a:cs typeface="Arial" pitchFamily="34" charset="0"/>
                <a:sym typeface="Wingdings" pitchFamily="2" charset="2"/>
              </a:rPr>
              <a:t>Làm</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việc</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chung</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cả</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lớp</a:t>
            </a:r>
            <a:r>
              <a:rPr lang="en-US" sz="2400" dirty="0">
                <a:latin typeface="Arial" pitchFamily="34" charset="0"/>
                <a:cs typeface="Arial" pitchFamily="34" charset="0"/>
                <a:sym typeface="Wingdings" pitchFamily="2" charset="2"/>
              </a:rPr>
              <a:t> </a:t>
            </a:r>
          </a:p>
          <a:p>
            <a:pPr marL="0" lvl="0" indent="0">
              <a:buNone/>
            </a:pPr>
            <a:r>
              <a:rPr lang="en-US" sz="2400" dirty="0">
                <a:latin typeface="Arial" pitchFamily="34" charset="0"/>
                <a:cs typeface="Arial" pitchFamily="34" charset="0"/>
                <a:sym typeface="Wingdings" pitchFamily="2" charset="2"/>
              </a:rPr>
              <a:t>    -  GV chia </a:t>
            </a:r>
            <a:r>
              <a:rPr lang="en-US" sz="2400" dirty="0" err="1">
                <a:latin typeface="Arial" pitchFamily="34" charset="0"/>
                <a:cs typeface="Arial" pitchFamily="34" charset="0"/>
                <a:sym typeface="Wingdings" pitchFamily="2" charset="2"/>
              </a:rPr>
              <a:t>nhóm</a:t>
            </a:r>
            <a:endParaRPr lang="en-US" sz="2400" dirty="0">
              <a:latin typeface="Arial" pitchFamily="34" charset="0"/>
              <a:cs typeface="Arial" pitchFamily="34" charset="0"/>
              <a:sym typeface="Wingdings" pitchFamily="2" charset="2"/>
            </a:endParaRPr>
          </a:p>
          <a:p>
            <a:pPr marL="0" lvl="0" indent="0">
              <a:buNone/>
            </a:pPr>
            <a:r>
              <a:rPr lang="en-US" sz="2400" dirty="0">
                <a:latin typeface="Arial" pitchFamily="34" charset="0"/>
                <a:cs typeface="Arial" pitchFamily="34" charset="0"/>
                <a:sym typeface="Wingdings" pitchFamily="2" charset="2"/>
              </a:rPr>
              <a:t>    - GV </a:t>
            </a:r>
            <a:r>
              <a:rPr lang="en-US" sz="2400" dirty="0" err="1">
                <a:latin typeface="Arial" pitchFamily="34" charset="0"/>
                <a:cs typeface="Arial" pitchFamily="34" charset="0"/>
                <a:sym typeface="Wingdings" pitchFamily="2" charset="2"/>
              </a:rPr>
              <a:t>giao</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nhiệm</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vụ</a:t>
            </a:r>
            <a:endParaRPr lang="en-US" sz="2400" dirty="0">
              <a:latin typeface="Arial" pitchFamily="34" charset="0"/>
              <a:cs typeface="Arial" pitchFamily="34" charset="0"/>
              <a:sym typeface="Wingdings" pitchFamily="2" charset="2"/>
            </a:endParaRPr>
          </a:p>
          <a:p>
            <a:pPr marL="0" lvl="0" indent="0">
              <a:buNone/>
            </a:pPr>
            <a:r>
              <a:rPr lang="en-US" sz="2400" dirty="0">
                <a:latin typeface="Arial" pitchFamily="34" charset="0"/>
                <a:cs typeface="Arial" pitchFamily="34" charset="0"/>
                <a:sym typeface="Wingdings" pitchFamily="2" charset="2"/>
              </a:rPr>
              <a:t>    - GV </a:t>
            </a:r>
            <a:r>
              <a:rPr lang="en-US" sz="2400" dirty="0" err="1">
                <a:latin typeface="Arial" pitchFamily="34" charset="0"/>
                <a:cs typeface="Arial" pitchFamily="34" charset="0"/>
                <a:sym typeface="Wingdings" pitchFamily="2" charset="2"/>
              </a:rPr>
              <a:t>hướng</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dẫn</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cách</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làm</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việc</a:t>
            </a:r>
            <a:r>
              <a:rPr lang="en-US" sz="2400" dirty="0">
                <a:latin typeface="Arial" pitchFamily="34" charset="0"/>
                <a:cs typeface="Arial" pitchFamily="34" charset="0"/>
                <a:sym typeface="Wingdings" pitchFamily="2" charset="2"/>
              </a:rPr>
              <a:t> </a:t>
            </a:r>
            <a:r>
              <a:rPr lang="en-US" sz="2400" dirty="0" err="1" smtClean="0">
                <a:latin typeface="Arial" pitchFamily="34" charset="0"/>
                <a:cs typeface="Arial" pitchFamily="34" charset="0"/>
                <a:sym typeface="Wingdings" pitchFamily="2" charset="2"/>
              </a:rPr>
              <a:t>nhóm</a:t>
            </a:r>
            <a:endParaRPr lang="en-US" sz="2400" dirty="0" smtClean="0">
              <a:latin typeface="Arial" pitchFamily="34" charset="0"/>
              <a:cs typeface="Arial" pitchFamily="34" charset="0"/>
              <a:sym typeface="Wingdings" pitchFamily="2" charset="2"/>
            </a:endParaRPr>
          </a:p>
          <a:p>
            <a:pPr marL="0" lvl="0" indent="0">
              <a:buNone/>
            </a:pPr>
            <a:endParaRPr lang="en-US" sz="2400" dirty="0">
              <a:latin typeface="Arial" pitchFamily="34" charset="0"/>
              <a:cs typeface="Arial" pitchFamily="34" charset="0"/>
              <a:sym typeface="Wingdings" pitchFamily="2" charset="2"/>
            </a:endParaRPr>
          </a:p>
          <a:p>
            <a:pPr lvl="0">
              <a:buFont typeface="Wingdings"/>
              <a:buChar char="à"/>
            </a:pPr>
            <a:r>
              <a:rPr lang="en-US" b="1" dirty="0" err="1">
                <a:latin typeface="Arial" pitchFamily="34" charset="0"/>
                <a:cs typeface="Arial" pitchFamily="34" charset="0"/>
                <a:sym typeface="Wingdings" pitchFamily="2" charset="2"/>
              </a:rPr>
              <a:t>Bước</a:t>
            </a:r>
            <a:r>
              <a:rPr lang="en-US" b="1" dirty="0">
                <a:latin typeface="Arial" pitchFamily="34" charset="0"/>
                <a:cs typeface="Arial" pitchFamily="34" charset="0"/>
                <a:sym typeface="Wingdings" pitchFamily="2" charset="2"/>
              </a:rPr>
              <a:t> 2 </a:t>
            </a:r>
            <a:r>
              <a:rPr lang="en-US" sz="2400" dirty="0">
                <a:latin typeface="Arial" pitchFamily="34" charset="0"/>
                <a:cs typeface="Arial" pitchFamily="34" charset="0"/>
                <a:sym typeface="Wingdings" pitchFamily="2" charset="2"/>
              </a:rPr>
              <a:t>: HS </a:t>
            </a:r>
            <a:r>
              <a:rPr lang="en-US" sz="2400" dirty="0" err="1">
                <a:latin typeface="Arial" pitchFamily="34" charset="0"/>
                <a:cs typeface="Arial" pitchFamily="34" charset="0"/>
                <a:sym typeface="Wingdings" pitchFamily="2" charset="2"/>
              </a:rPr>
              <a:t>làm</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việc</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theo</a:t>
            </a:r>
            <a:r>
              <a:rPr lang="en-US" sz="2400" dirty="0">
                <a:latin typeface="Arial" pitchFamily="34" charset="0"/>
                <a:cs typeface="Arial" pitchFamily="34" charset="0"/>
                <a:sym typeface="Wingdings" pitchFamily="2" charset="2"/>
              </a:rPr>
              <a:t> </a:t>
            </a:r>
            <a:r>
              <a:rPr lang="en-US" sz="2400" dirty="0" err="1" smtClean="0">
                <a:latin typeface="Arial" pitchFamily="34" charset="0"/>
                <a:cs typeface="Arial" pitchFamily="34" charset="0"/>
                <a:sym typeface="Wingdings" pitchFamily="2" charset="2"/>
              </a:rPr>
              <a:t>nhóm</a:t>
            </a:r>
            <a:endParaRPr lang="en-US" sz="2400" dirty="0" smtClean="0">
              <a:latin typeface="Arial" pitchFamily="34" charset="0"/>
              <a:cs typeface="Arial" pitchFamily="34" charset="0"/>
              <a:sym typeface="Wingdings" pitchFamily="2" charset="2"/>
            </a:endParaRPr>
          </a:p>
          <a:p>
            <a:pPr marL="0" lvl="0" indent="0">
              <a:buNone/>
            </a:pPr>
            <a:endParaRPr lang="en-US" sz="2400" dirty="0">
              <a:latin typeface="Arial" pitchFamily="34" charset="0"/>
              <a:cs typeface="Arial" pitchFamily="34" charset="0"/>
              <a:sym typeface="Wingdings" pitchFamily="2" charset="2"/>
            </a:endParaRPr>
          </a:p>
          <a:p>
            <a:pPr lvl="0">
              <a:buFont typeface="Wingdings"/>
              <a:buChar char="à"/>
            </a:pPr>
            <a:r>
              <a:rPr lang="en-US" b="1" dirty="0" err="1" smtClean="0">
                <a:latin typeface="Arial" pitchFamily="34" charset="0"/>
                <a:cs typeface="Arial" pitchFamily="34" charset="0"/>
                <a:sym typeface="Wingdings" pitchFamily="2" charset="2"/>
              </a:rPr>
              <a:t>Bước</a:t>
            </a:r>
            <a:r>
              <a:rPr lang="en-US" b="1" dirty="0" smtClean="0">
                <a:latin typeface="Arial" pitchFamily="34" charset="0"/>
                <a:cs typeface="Arial" pitchFamily="34" charset="0"/>
                <a:sym typeface="Wingdings" pitchFamily="2" charset="2"/>
              </a:rPr>
              <a:t> </a:t>
            </a:r>
            <a:r>
              <a:rPr lang="en-US" b="1" dirty="0">
                <a:latin typeface="Arial" pitchFamily="34" charset="0"/>
                <a:cs typeface="Arial" pitchFamily="34" charset="0"/>
                <a:sym typeface="Wingdings" pitchFamily="2" charset="2"/>
              </a:rPr>
              <a:t>3 </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Đại</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diện</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nhóm</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báo</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cáo</a:t>
            </a:r>
            <a:r>
              <a:rPr lang="en-US" sz="2400" dirty="0">
                <a:latin typeface="Arial" pitchFamily="34" charset="0"/>
                <a:cs typeface="Arial" pitchFamily="34" charset="0"/>
                <a:sym typeface="Wingdings" pitchFamily="2" charset="2"/>
              </a:rPr>
              <a:t> </a:t>
            </a:r>
            <a:r>
              <a:rPr lang="en-US" sz="2400" dirty="0" err="1">
                <a:latin typeface="Arial" pitchFamily="34" charset="0"/>
                <a:cs typeface="Arial" pitchFamily="34" charset="0"/>
                <a:sym typeface="Wingdings" pitchFamily="2" charset="2"/>
              </a:rPr>
              <a:t>kết</a:t>
            </a:r>
            <a:r>
              <a:rPr lang="en-US" sz="2400" dirty="0">
                <a:latin typeface="Arial" pitchFamily="34" charset="0"/>
                <a:cs typeface="Arial" pitchFamily="34" charset="0"/>
                <a:sym typeface="Wingdings" pitchFamily="2" charset="2"/>
              </a:rPr>
              <a:t> </a:t>
            </a:r>
            <a:r>
              <a:rPr lang="en-US" sz="2400" dirty="0" err="1" smtClean="0">
                <a:latin typeface="Arial" pitchFamily="34" charset="0"/>
                <a:cs typeface="Arial" pitchFamily="34" charset="0"/>
                <a:sym typeface="Wingdings" pitchFamily="2" charset="2"/>
              </a:rPr>
              <a:t>quả</a:t>
            </a:r>
            <a:endParaRPr lang="en-US" sz="2400" dirty="0" smtClean="0">
              <a:latin typeface="Arial" pitchFamily="34" charset="0"/>
              <a:cs typeface="Arial" pitchFamily="34" charset="0"/>
              <a:sym typeface="Wingdings" pitchFamily="2" charset="2"/>
            </a:endParaRPr>
          </a:p>
          <a:p>
            <a:pPr lvl="0">
              <a:buFont typeface="Wingdings"/>
              <a:buChar char="à"/>
            </a:pPr>
            <a:endParaRPr lang="en-US" sz="2400" dirty="0">
              <a:latin typeface="Arial" pitchFamily="34" charset="0"/>
              <a:cs typeface="Arial" pitchFamily="34" charset="0"/>
            </a:endParaRPr>
          </a:p>
          <a:p>
            <a:pPr marL="0" indent="0" algn="just">
              <a:buNone/>
            </a:pPr>
            <a:r>
              <a:rPr lang="en-US" sz="2200" u="sng" dirty="0">
                <a:solidFill>
                  <a:srgbClr val="C00000"/>
                </a:solidFill>
                <a:sym typeface="Wingdings" pitchFamily="2" charset="2"/>
                <a:hlinkClick r:id="rId2" action="ppaction://hlinkfile"/>
              </a:rPr>
              <a:t>Clip 4 - </a:t>
            </a:r>
            <a:r>
              <a:rPr lang="en-US" sz="2200" u="sng" dirty="0" err="1">
                <a:solidFill>
                  <a:srgbClr val="C00000"/>
                </a:solidFill>
                <a:sym typeface="Wingdings" pitchFamily="2" charset="2"/>
                <a:hlinkClick r:id="rId2" action="ppaction://hlinkfile"/>
              </a:rPr>
              <a:t>Môn</a:t>
            </a:r>
            <a:r>
              <a:rPr lang="en-US" sz="2200" u="sng" dirty="0">
                <a:solidFill>
                  <a:srgbClr val="C00000"/>
                </a:solidFill>
                <a:sym typeface="Wingdings" pitchFamily="2" charset="2"/>
                <a:hlinkClick r:id="rId2" action="ppaction://hlinkfile"/>
              </a:rPr>
              <a:t> </a:t>
            </a:r>
            <a:r>
              <a:rPr lang="en-US" sz="2200" u="sng" dirty="0" err="1">
                <a:solidFill>
                  <a:srgbClr val="C00000"/>
                </a:solidFill>
                <a:sym typeface="Wingdings" pitchFamily="2" charset="2"/>
                <a:hlinkClick r:id="rId2" action="ppaction://hlinkfile"/>
              </a:rPr>
              <a:t>Tiếng</a:t>
            </a:r>
            <a:r>
              <a:rPr lang="en-US" sz="2200" u="sng" dirty="0">
                <a:solidFill>
                  <a:srgbClr val="C00000"/>
                </a:solidFill>
                <a:sym typeface="Wingdings" pitchFamily="2" charset="2"/>
                <a:hlinkClick r:id="rId2" action="ppaction://hlinkfile"/>
              </a:rPr>
              <a:t> </a:t>
            </a:r>
            <a:r>
              <a:rPr lang="en-US" sz="2200" u="sng" dirty="0" err="1">
                <a:solidFill>
                  <a:srgbClr val="C00000"/>
                </a:solidFill>
                <a:sym typeface="Wingdings" pitchFamily="2" charset="2"/>
                <a:hlinkClick r:id="rId2" action="ppaction://hlinkfile"/>
              </a:rPr>
              <a:t>Việt</a:t>
            </a:r>
            <a:r>
              <a:rPr lang="en-US" sz="2200" u="sng" dirty="0">
                <a:solidFill>
                  <a:srgbClr val="C00000"/>
                </a:solidFill>
                <a:sym typeface="Wingdings" pitchFamily="2" charset="2"/>
                <a:hlinkClick r:id="rId2" action="ppaction://hlinkfile"/>
              </a:rPr>
              <a:t> 4 </a:t>
            </a:r>
            <a:r>
              <a:rPr lang="en-US" sz="2200" u="sng" dirty="0" err="1">
                <a:solidFill>
                  <a:srgbClr val="C00000"/>
                </a:solidFill>
                <a:sym typeface="Wingdings" pitchFamily="2" charset="2"/>
                <a:hlinkClick r:id="rId2" action="ppaction://hlinkfile"/>
              </a:rPr>
              <a:t>về</a:t>
            </a:r>
            <a:r>
              <a:rPr lang="en-US" sz="2200" u="sng" dirty="0">
                <a:solidFill>
                  <a:srgbClr val="C00000"/>
                </a:solidFill>
                <a:sym typeface="Wingdings" pitchFamily="2" charset="2"/>
                <a:hlinkClick r:id="rId2" action="ppaction://hlinkfile"/>
              </a:rPr>
              <a:t> </a:t>
            </a:r>
            <a:r>
              <a:rPr lang="en-US" sz="2200" u="sng" dirty="0" err="1">
                <a:solidFill>
                  <a:srgbClr val="C00000"/>
                </a:solidFill>
                <a:sym typeface="Wingdings" pitchFamily="2" charset="2"/>
                <a:hlinkClick r:id="rId2" action="ppaction://hlinkfile"/>
              </a:rPr>
              <a:t>câu</a:t>
            </a:r>
            <a:r>
              <a:rPr lang="en-US" sz="2200" u="sng" dirty="0">
                <a:solidFill>
                  <a:srgbClr val="C00000"/>
                </a:solidFill>
                <a:sym typeface="Wingdings" pitchFamily="2" charset="2"/>
                <a:hlinkClick r:id="rId2" action="ppaction://hlinkfile"/>
              </a:rPr>
              <a:t> </a:t>
            </a:r>
            <a:r>
              <a:rPr lang="en-US" sz="2200" u="sng" dirty="0" err="1">
                <a:solidFill>
                  <a:srgbClr val="C00000"/>
                </a:solidFill>
                <a:sym typeface="Wingdings" pitchFamily="2" charset="2"/>
                <a:hlinkClick r:id="rId2" action="ppaction://hlinkfile"/>
              </a:rPr>
              <a:t>cảm</a:t>
            </a:r>
            <a:endParaRPr lang="en-US" sz="2200" u="sng" dirty="0">
              <a:solidFill>
                <a:srgbClr val="C00000"/>
              </a:solidFill>
              <a:sym typeface="Wingdings" pitchFamily="2" charset="2"/>
            </a:endParaRPr>
          </a:p>
          <a:p>
            <a:pPr marL="0" indent="0" algn="just">
              <a:buNone/>
            </a:pPr>
            <a:endParaRPr lang="en-US" u="sng" dirty="0">
              <a:solidFill>
                <a:srgbClr val="C00000"/>
              </a:solidFill>
              <a:sym typeface="Wingdings" pitchFamily="2" charset="2"/>
            </a:endParaRPr>
          </a:p>
          <a:p>
            <a:endParaRPr lang="en-US" dirty="0"/>
          </a:p>
        </p:txBody>
      </p:sp>
    </p:spTree>
    <p:extLst>
      <p:ext uri="{BB962C8B-B14F-4D97-AF65-F5344CB8AC3E}">
        <p14:creationId xmlns:p14="http://schemas.microsoft.com/office/powerpoint/2010/main" xmlns="" val="4157060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pPr marL="0" marR="0" indent="0" algn="just">
              <a:lnSpc>
                <a:spcPct val="130000"/>
              </a:lnSpc>
              <a:spcBef>
                <a:spcPts val="0"/>
              </a:spcBef>
              <a:spcAft>
                <a:spcPts val="1000"/>
              </a:spcAft>
              <a:buNone/>
            </a:pPr>
            <a:r>
              <a:rPr lang="en-US" sz="2800" b="1" dirty="0" smtClean="0">
                <a:solidFill>
                  <a:srgbClr val="C00000"/>
                </a:solidFill>
              </a:rPr>
              <a:t>3. </a:t>
            </a:r>
            <a:r>
              <a:rPr lang="en-US" sz="2800" b="1" dirty="0" err="1" smtClean="0">
                <a:solidFill>
                  <a:srgbClr val="C00000"/>
                </a:solidFill>
                <a:effectLst/>
                <a:latin typeface="+mj-lt"/>
                <a:ea typeface="Calibri"/>
                <a:cs typeface="Times New Roman"/>
              </a:rPr>
              <a:t>Kỹ</a:t>
            </a:r>
            <a:r>
              <a:rPr lang="en-US" sz="2800" b="1" dirty="0" smtClean="0">
                <a:solidFill>
                  <a:srgbClr val="C00000"/>
                </a:solidFill>
                <a:effectLst/>
                <a:latin typeface="+mj-lt"/>
                <a:ea typeface="Calibri"/>
                <a:cs typeface="Times New Roman"/>
              </a:rPr>
              <a:t> </a:t>
            </a:r>
            <a:r>
              <a:rPr lang="en-US" sz="2800" b="1" dirty="0" err="1" smtClean="0">
                <a:solidFill>
                  <a:srgbClr val="C00000"/>
                </a:solidFill>
                <a:effectLst/>
                <a:latin typeface="+mj-lt"/>
                <a:ea typeface="Calibri"/>
                <a:cs typeface="Times New Roman"/>
              </a:rPr>
              <a:t>thuật</a:t>
            </a:r>
            <a:r>
              <a:rPr lang="en-US" sz="2800" b="1" dirty="0" smtClean="0">
                <a:solidFill>
                  <a:srgbClr val="C00000"/>
                </a:solidFill>
                <a:effectLst/>
                <a:latin typeface="+mj-lt"/>
                <a:ea typeface="Calibri"/>
                <a:cs typeface="Times New Roman"/>
              </a:rPr>
              <a:t> KWL – KWLH </a:t>
            </a:r>
          </a:p>
          <a:p>
            <a:pPr marR="0" algn="just">
              <a:lnSpc>
                <a:spcPct val="130000"/>
              </a:lnSpc>
              <a:spcBef>
                <a:spcPts val="0"/>
              </a:spcBef>
              <a:spcAft>
                <a:spcPts val="1000"/>
              </a:spcAft>
              <a:buFont typeface="Wingdings"/>
              <a:buChar char="à"/>
            </a:pPr>
            <a:r>
              <a:rPr lang="en-US" sz="2800" b="1" dirty="0" smtClean="0">
                <a:effectLst/>
                <a:latin typeface="+mj-lt"/>
                <a:ea typeface="Calibri"/>
                <a:cs typeface="Times New Roman"/>
              </a:rPr>
              <a:t> K : </a:t>
            </a:r>
            <a:r>
              <a:rPr lang="en-US" sz="2800" dirty="0" err="1" smtClean="0">
                <a:effectLst/>
                <a:latin typeface="+mj-lt"/>
                <a:ea typeface="Calibri"/>
                <a:cs typeface="Times New Roman"/>
              </a:rPr>
              <a:t>kiến</a:t>
            </a:r>
            <a:r>
              <a:rPr lang="en-US" sz="2800" dirty="0" smtClean="0">
                <a:effectLst/>
                <a:latin typeface="+mj-lt"/>
                <a:ea typeface="Calibri"/>
                <a:cs typeface="Times New Roman"/>
              </a:rPr>
              <a:t> </a:t>
            </a:r>
            <a:r>
              <a:rPr lang="en-US" sz="2800" dirty="0" err="1" smtClean="0">
                <a:effectLst/>
                <a:latin typeface="+mj-lt"/>
                <a:ea typeface="Calibri"/>
                <a:cs typeface="Times New Roman"/>
              </a:rPr>
              <a:t>thức</a:t>
            </a:r>
            <a:r>
              <a:rPr lang="en-US" sz="2800" dirty="0" smtClean="0">
                <a:effectLst/>
                <a:latin typeface="+mj-lt"/>
                <a:ea typeface="Calibri"/>
                <a:cs typeface="Times New Roman"/>
              </a:rPr>
              <a:t> / </a:t>
            </a:r>
            <a:r>
              <a:rPr lang="en-US" sz="2800" dirty="0" err="1" smtClean="0">
                <a:effectLst/>
                <a:latin typeface="+mj-lt"/>
                <a:ea typeface="Calibri"/>
                <a:cs typeface="Times New Roman"/>
              </a:rPr>
              <a:t>hiểu</a:t>
            </a:r>
            <a:r>
              <a:rPr lang="en-US" sz="2800" dirty="0" smtClean="0">
                <a:effectLst/>
                <a:latin typeface="+mj-lt"/>
                <a:ea typeface="Calibri"/>
                <a:cs typeface="Times New Roman"/>
              </a:rPr>
              <a:t> </a:t>
            </a:r>
            <a:r>
              <a:rPr lang="en-US" sz="2800" dirty="0" err="1" smtClean="0">
                <a:effectLst/>
                <a:latin typeface="+mj-lt"/>
                <a:ea typeface="Calibri"/>
                <a:cs typeface="Times New Roman"/>
              </a:rPr>
              <a:t>biết</a:t>
            </a:r>
            <a:r>
              <a:rPr lang="en-US" sz="2800" dirty="0" smtClean="0">
                <a:effectLst/>
                <a:latin typeface="+mj-lt"/>
                <a:ea typeface="Calibri"/>
                <a:cs typeface="Times New Roman"/>
              </a:rPr>
              <a:t> HS </a:t>
            </a:r>
            <a:r>
              <a:rPr lang="en-US" sz="2800" dirty="0" err="1" smtClean="0">
                <a:effectLst/>
                <a:latin typeface="+mj-lt"/>
                <a:ea typeface="Calibri"/>
                <a:cs typeface="Times New Roman"/>
              </a:rPr>
              <a:t>đã</a:t>
            </a:r>
            <a:r>
              <a:rPr lang="en-US" sz="2800" dirty="0" smtClean="0">
                <a:effectLst/>
                <a:latin typeface="+mj-lt"/>
                <a:ea typeface="Calibri"/>
                <a:cs typeface="Times New Roman"/>
              </a:rPr>
              <a:t> </a:t>
            </a:r>
            <a:r>
              <a:rPr lang="en-US" sz="2800" dirty="0" err="1" smtClean="0">
                <a:effectLst/>
                <a:latin typeface="+mj-lt"/>
                <a:ea typeface="Calibri"/>
                <a:cs typeface="Times New Roman"/>
              </a:rPr>
              <a:t>có</a:t>
            </a:r>
            <a:r>
              <a:rPr lang="en-US" sz="2800" dirty="0" smtClean="0">
                <a:effectLst/>
                <a:latin typeface="+mj-lt"/>
                <a:ea typeface="Calibri"/>
                <a:cs typeface="Times New Roman"/>
              </a:rPr>
              <a:t>;</a:t>
            </a:r>
            <a:r>
              <a:rPr lang="en-US" sz="2800" b="1" dirty="0" smtClean="0">
                <a:effectLst/>
                <a:latin typeface="+mj-lt"/>
                <a:ea typeface="Calibri"/>
                <a:cs typeface="Times New Roman"/>
              </a:rPr>
              <a:t> </a:t>
            </a:r>
          </a:p>
          <a:p>
            <a:pPr marR="0" algn="just">
              <a:lnSpc>
                <a:spcPct val="130000"/>
              </a:lnSpc>
              <a:spcBef>
                <a:spcPts val="0"/>
              </a:spcBef>
              <a:spcAft>
                <a:spcPts val="1000"/>
              </a:spcAft>
              <a:buFont typeface="Wingdings"/>
              <a:buChar char="à"/>
            </a:pPr>
            <a:r>
              <a:rPr lang="en-US" sz="2800" b="1" dirty="0">
                <a:latin typeface="+mj-lt"/>
                <a:ea typeface="Calibri"/>
                <a:cs typeface="Times New Roman"/>
              </a:rPr>
              <a:t> </a:t>
            </a:r>
            <a:r>
              <a:rPr lang="en-US" sz="2800" b="1" dirty="0" smtClean="0">
                <a:effectLst/>
                <a:latin typeface="+mj-lt"/>
                <a:ea typeface="Calibri"/>
                <a:cs typeface="Times New Roman"/>
              </a:rPr>
              <a:t>W : </a:t>
            </a:r>
            <a:r>
              <a:rPr lang="en-US" sz="2800" dirty="0" err="1" smtClean="0">
                <a:effectLst/>
                <a:latin typeface="+mj-lt"/>
                <a:ea typeface="Calibri"/>
                <a:cs typeface="Times New Roman"/>
              </a:rPr>
              <a:t>những</a:t>
            </a:r>
            <a:r>
              <a:rPr lang="en-US" sz="2800" dirty="0" smtClean="0">
                <a:effectLst/>
                <a:latin typeface="+mj-lt"/>
                <a:ea typeface="Calibri"/>
                <a:cs typeface="Times New Roman"/>
              </a:rPr>
              <a:t> </a:t>
            </a:r>
            <a:r>
              <a:rPr lang="en-US" sz="2800" dirty="0" err="1" smtClean="0">
                <a:effectLst/>
                <a:latin typeface="+mj-lt"/>
                <a:ea typeface="Calibri"/>
                <a:cs typeface="Times New Roman"/>
              </a:rPr>
              <a:t>điều</a:t>
            </a:r>
            <a:r>
              <a:rPr lang="en-US" sz="2800" dirty="0" smtClean="0">
                <a:effectLst/>
                <a:latin typeface="+mj-lt"/>
                <a:ea typeface="Calibri"/>
                <a:cs typeface="Times New Roman"/>
              </a:rPr>
              <a:t> HS </a:t>
            </a:r>
            <a:r>
              <a:rPr lang="en-US" sz="2800" dirty="0" err="1" smtClean="0">
                <a:effectLst/>
                <a:latin typeface="+mj-lt"/>
                <a:ea typeface="Calibri"/>
                <a:cs typeface="Times New Roman"/>
              </a:rPr>
              <a:t>muốn</a:t>
            </a:r>
            <a:r>
              <a:rPr lang="en-US" sz="2800" dirty="0" smtClean="0">
                <a:effectLst/>
                <a:latin typeface="+mj-lt"/>
                <a:ea typeface="Calibri"/>
                <a:cs typeface="Times New Roman"/>
              </a:rPr>
              <a:t> </a:t>
            </a:r>
            <a:r>
              <a:rPr lang="en-US" sz="2800" dirty="0" err="1" smtClean="0">
                <a:effectLst/>
                <a:latin typeface="+mj-lt"/>
                <a:ea typeface="Calibri"/>
                <a:cs typeface="Times New Roman"/>
              </a:rPr>
              <a:t>biết</a:t>
            </a:r>
            <a:r>
              <a:rPr lang="en-US" sz="2800" dirty="0" smtClean="0">
                <a:effectLst/>
                <a:latin typeface="+mj-lt"/>
                <a:ea typeface="Calibri"/>
                <a:cs typeface="Times New Roman"/>
              </a:rPr>
              <a:t>;</a:t>
            </a:r>
            <a:r>
              <a:rPr lang="en-US" sz="2800" b="1" dirty="0" smtClean="0">
                <a:effectLst/>
                <a:latin typeface="+mj-lt"/>
                <a:ea typeface="Calibri"/>
                <a:cs typeface="Times New Roman"/>
              </a:rPr>
              <a:t> </a:t>
            </a:r>
          </a:p>
          <a:p>
            <a:pPr marR="0" algn="just">
              <a:lnSpc>
                <a:spcPct val="130000"/>
              </a:lnSpc>
              <a:spcBef>
                <a:spcPts val="0"/>
              </a:spcBef>
              <a:spcAft>
                <a:spcPts val="1000"/>
              </a:spcAft>
              <a:buFont typeface="Wingdings"/>
              <a:buChar char="à"/>
            </a:pPr>
            <a:r>
              <a:rPr lang="en-US" sz="2800" b="1" dirty="0">
                <a:latin typeface="+mj-lt"/>
                <a:ea typeface="Calibri"/>
                <a:cs typeface="Times New Roman"/>
              </a:rPr>
              <a:t> </a:t>
            </a:r>
            <a:r>
              <a:rPr lang="en-US" sz="2800" b="1" dirty="0" smtClean="0">
                <a:effectLst/>
                <a:latin typeface="+mj-lt"/>
                <a:ea typeface="Calibri"/>
                <a:cs typeface="Times New Roman"/>
              </a:rPr>
              <a:t>L : </a:t>
            </a:r>
            <a:r>
              <a:rPr lang="en-US" sz="2800" dirty="0" err="1" smtClean="0">
                <a:effectLst/>
                <a:latin typeface="+mj-lt"/>
                <a:ea typeface="Calibri"/>
                <a:cs typeface="Times New Roman"/>
              </a:rPr>
              <a:t>những</a:t>
            </a:r>
            <a:r>
              <a:rPr lang="en-US" sz="2800" dirty="0" smtClean="0">
                <a:effectLst/>
                <a:latin typeface="+mj-lt"/>
                <a:ea typeface="Calibri"/>
                <a:cs typeface="Times New Roman"/>
              </a:rPr>
              <a:t> </a:t>
            </a:r>
            <a:r>
              <a:rPr lang="en-US" sz="2800" dirty="0" err="1" smtClean="0">
                <a:effectLst/>
                <a:latin typeface="+mj-lt"/>
                <a:ea typeface="Calibri"/>
                <a:cs typeface="Times New Roman"/>
              </a:rPr>
              <a:t>điều</a:t>
            </a:r>
            <a:r>
              <a:rPr lang="en-US" sz="2800" dirty="0" smtClean="0">
                <a:effectLst/>
                <a:latin typeface="+mj-lt"/>
                <a:ea typeface="Calibri"/>
                <a:cs typeface="Times New Roman"/>
              </a:rPr>
              <a:t> HS </a:t>
            </a:r>
            <a:r>
              <a:rPr lang="en-US" sz="2800" dirty="0" err="1" smtClean="0">
                <a:effectLst/>
                <a:latin typeface="+mj-lt"/>
                <a:ea typeface="Calibri"/>
                <a:cs typeface="Times New Roman"/>
              </a:rPr>
              <a:t>tự</a:t>
            </a:r>
            <a:r>
              <a:rPr lang="en-US" sz="2800" dirty="0" smtClean="0">
                <a:effectLst/>
                <a:latin typeface="+mj-lt"/>
                <a:ea typeface="Calibri"/>
                <a:cs typeface="Times New Roman"/>
              </a:rPr>
              <a:t> </a:t>
            </a:r>
            <a:r>
              <a:rPr lang="en-US" sz="2800" dirty="0" err="1" smtClean="0">
                <a:effectLst/>
                <a:latin typeface="+mj-lt"/>
                <a:ea typeface="Calibri"/>
                <a:cs typeface="Times New Roman"/>
              </a:rPr>
              <a:t>giải</a:t>
            </a:r>
            <a:r>
              <a:rPr lang="en-US" sz="2800" dirty="0" smtClean="0">
                <a:effectLst/>
                <a:latin typeface="+mj-lt"/>
                <a:ea typeface="Calibri"/>
                <a:cs typeface="Times New Roman"/>
              </a:rPr>
              <a:t> </a:t>
            </a:r>
            <a:r>
              <a:rPr lang="en-US" sz="2800" dirty="0" err="1" smtClean="0">
                <a:effectLst/>
                <a:latin typeface="+mj-lt"/>
                <a:ea typeface="Calibri"/>
                <a:cs typeface="Times New Roman"/>
              </a:rPr>
              <a:t>đáp</a:t>
            </a:r>
            <a:r>
              <a:rPr lang="en-US" sz="2800" dirty="0" smtClean="0">
                <a:effectLst/>
                <a:latin typeface="+mj-lt"/>
                <a:ea typeface="Calibri"/>
                <a:cs typeface="Times New Roman"/>
              </a:rPr>
              <a:t> / </a:t>
            </a:r>
            <a:r>
              <a:rPr lang="en-US" sz="2800" dirty="0" err="1" smtClean="0">
                <a:effectLst/>
                <a:latin typeface="+mj-lt"/>
                <a:ea typeface="Calibri"/>
                <a:cs typeface="Times New Roman"/>
              </a:rPr>
              <a:t>trả</a:t>
            </a:r>
            <a:r>
              <a:rPr lang="en-US" sz="2800" dirty="0" smtClean="0">
                <a:effectLst/>
                <a:latin typeface="+mj-lt"/>
                <a:ea typeface="Calibri"/>
                <a:cs typeface="Times New Roman"/>
              </a:rPr>
              <a:t> </a:t>
            </a:r>
            <a:r>
              <a:rPr lang="en-US" sz="2800" dirty="0" err="1" smtClean="0">
                <a:effectLst/>
                <a:latin typeface="+mj-lt"/>
                <a:ea typeface="Calibri"/>
                <a:cs typeface="Times New Roman"/>
              </a:rPr>
              <a:t>lời</a:t>
            </a:r>
            <a:r>
              <a:rPr lang="en-US" sz="2800" dirty="0" smtClean="0">
                <a:effectLst/>
                <a:latin typeface="+mj-lt"/>
                <a:ea typeface="Calibri"/>
                <a:cs typeface="Times New Roman"/>
              </a:rPr>
              <a:t> ;</a:t>
            </a:r>
            <a:r>
              <a:rPr lang="en-US" sz="2800" b="1" dirty="0" smtClean="0">
                <a:effectLst/>
                <a:latin typeface="+mj-lt"/>
                <a:ea typeface="Calibri"/>
                <a:cs typeface="Times New Roman"/>
              </a:rPr>
              <a:t>   </a:t>
            </a:r>
          </a:p>
          <a:p>
            <a:pPr marR="0" algn="just">
              <a:lnSpc>
                <a:spcPct val="130000"/>
              </a:lnSpc>
              <a:spcBef>
                <a:spcPts val="0"/>
              </a:spcBef>
              <a:spcAft>
                <a:spcPts val="1000"/>
              </a:spcAft>
              <a:buFont typeface="Wingdings"/>
              <a:buChar char="à"/>
            </a:pPr>
            <a:r>
              <a:rPr lang="en-US" sz="2800" b="1" dirty="0">
                <a:latin typeface="+mj-lt"/>
                <a:ea typeface="Calibri"/>
                <a:cs typeface="Times New Roman"/>
              </a:rPr>
              <a:t> </a:t>
            </a:r>
            <a:r>
              <a:rPr lang="en-US" sz="2800" b="1" dirty="0" smtClean="0">
                <a:effectLst/>
                <a:latin typeface="+mj-lt"/>
                <a:ea typeface="Calibri"/>
                <a:cs typeface="Times New Roman"/>
              </a:rPr>
              <a:t>H : </a:t>
            </a:r>
            <a:r>
              <a:rPr lang="en-US" sz="2800" dirty="0" err="1" smtClean="0">
                <a:effectLst/>
                <a:latin typeface="+mj-lt"/>
                <a:ea typeface="Calibri"/>
                <a:cs typeface="Times New Roman"/>
              </a:rPr>
              <a:t>cách</a:t>
            </a:r>
            <a:r>
              <a:rPr lang="en-US" sz="2800" dirty="0" smtClean="0">
                <a:effectLst/>
                <a:latin typeface="+mj-lt"/>
                <a:ea typeface="Calibri"/>
                <a:cs typeface="Times New Roman"/>
              </a:rPr>
              <a:t> </a:t>
            </a:r>
            <a:r>
              <a:rPr lang="en-US" sz="2800" dirty="0" err="1" smtClean="0">
                <a:effectLst/>
                <a:latin typeface="+mj-lt"/>
                <a:ea typeface="Calibri"/>
                <a:cs typeface="Times New Roman"/>
              </a:rPr>
              <a:t>thức</a:t>
            </a:r>
            <a:r>
              <a:rPr lang="en-US" sz="2800" dirty="0" smtClean="0">
                <a:effectLst/>
                <a:latin typeface="+mj-lt"/>
                <a:ea typeface="Calibri"/>
                <a:cs typeface="Times New Roman"/>
              </a:rPr>
              <a:t> </a:t>
            </a:r>
            <a:r>
              <a:rPr lang="en-US" sz="2800" dirty="0" err="1" smtClean="0">
                <a:effectLst/>
                <a:latin typeface="+mj-lt"/>
                <a:ea typeface="Calibri"/>
                <a:cs typeface="Times New Roman"/>
              </a:rPr>
              <a:t>để</a:t>
            </a:r>
            <a:r>
              <a:rPr lang="en-US" sz="2800" dirty="0" smtClean="0">
                <a:effectLst/>
                <a:latin typeface="+mj-lt"/>
                <a:ea typeface="Calibri"/>
                <a:cs typeface="Times New Roman"/>
              </a:rPr>
              <a:t> HS </a:t>
            </a:r>
            <a:r>
              <a:rPr lang="en-US" sz="2800" dirty="0" err="1" smtClean="0">
                <a:effectLst/>
                <a:latin typeface="+mj-lt"/>
                <a:ea typeface="Calibri"/>
                <a:cs typeface="Times New Roman"/>
              </a:rPr>
              <a:t>tìm</a:t>
            </a:r>
            <a:r>
              <a:rPr lang="en-US" sz="2800" dirty="0" smtClean="0">
                <a:effectLst/>
                <a:latin typeface="+mj-lt"/>
                <a:ea typeface="Calibri"/>
                <a:cs typeface="Times New Roman"/>
              </a:rPr>
              <a:t> </a:t>
            </a:r>
            <a:r>
              <a:rPr lang="en-US" sz="2800" dirty="0" err="1" smtClean="0">
                <a:effectLst/>
                <a:latin typeface="+mj-lt"/>
                <a:ea typeface="Calibri"/>
                <a:cs typeface="Times New Roman"/>
              </a:rPr>
              <a:t>tòi</a:t>
            </a:r>
            <a:r>
              <a:rPr lang="en-US" sz="2800" dirty="0" smtClean="0">
                <a:effectLst/>
                <a:latin typeface="+mj-lt"/>
                <a:ea typeface="Calibri"/>
                <a:cs typeface="Times New Roman"/>
              </a:rPr>
              <a:t> </a:t>
            </a:r>
            <a:r>
              <a:rPr lang="en-US" sz="2800" dirty="0" err="1" smtClean="0">
                <a:effectLst/>
                <a:latin typeface="+mj-lt"/>
                <a:ea typeface="Calibri"/>
                <a:cs typeface="Times New Roman"/>
              </a:rPr>
              <a:t>nghiên</a:t>
            </a:r>
            <a:r>
              <a:rPr lang="en-US" sz="2800" dirty="0" smtClean="0">
                <a:effectLst/>
                <a:latin typeface="+mj-lt"/>
                <a:ea typeface="Calibri"/>
                <a:cs typeface="Times New Roman"/>
              </a:rPr>
              <a:t> </a:t>
            </a:r>
            <a:r>
              <a:rPr lang="en-US" sz="2800" dirty="0" err="1" smtClean="0">
                <a:effectLst/>
                <a:latin typeface="+mj-lt"/>
                <a:ea typeface="Calibri"/>
                <a:cs typeface="Times New Roman"/>
              </a:rPr>
              <a:t>cứu</a:t>
            </a:r>
            <a:r>
              <a:rPr lang="en-US" sz="2800" dirty="0" smtClean="0">
                <a:effectLst/>
                <a:latin typeface="+mj-lt"/>
                <a:ea typeface="Calibri"/>
                <a:cs typeface="Times New Roman"/>
              </a:rPr>
              <a:t> </a:t>
            </a:r>
            <a:r>
              <a:rPr lang="en-US" sz="2800" dirty="0" err="1" smtClean="0">
                <a:effectLst/>
                <a:latin typeface="+mj-lt"/>
                <a:ea typeface="Calibri"/>
                <a:cs typeface="Times New Roman"/>
              </a:rPr>
              <a:t>mở</a:t>
            </a:r>
            <a:r>
              <a:rPr lang="en-US" sz="2800" dirty="0" smtClean="0">
                <a:effectLst/>
                <a:latin typeface="+mj-lt"/>
                <a:ea typeface="Calibri"/>
                <a:cs typeface="Times New Roman"/>
              </a:rPr>
              <a:t> </a:t>
            </a:r>
            <a:r>
              <a:rPr lang="en-US" sz="2800" dirty="0" err="1" smtClean="0">
                <a:effectLst/>
                <a:latin typeface="+mj-lt"/>
                <a:ea typeface="Calibri"/>
                <a:cs typeface="Times New Roman"/>
              </a:rPr>
              <a:t>rộng</a:t>
            </a:r>
            <a:r>
              <a:rPr lang="en-US" sz="2800" dirty="0" smtClean="0">
                <a:effectLst/>
                <a:latin typeface="+mj-lt"/>
                <a:ea typeface="Calibri"/>
                <a:cs typeface="Times New Roman"/>
              </a:rPr>
              <a:t> </a:t>
            </a:r>
            <a:r>
              <a:rPr lang="en-US" sz="2800" dirty="0" err="1" smtClean="0">
                <a:effectLst/>
                <a:latin typeface="+mj-lt"/>
                <a:ea typeface="Calibri"/>
                <a:cs typeface="Times New Roman"/>
              </a:rPr>
              <a:t>thêm</a:t>
            </a:r>
            <a:r>
              <a:rPr lang="en-US" sz="2800" dirty="0" smtClean="0">
                <a:effectLst/>
                <a:latin typeface="+mj-lt"/>
                <a:ea typeface="Calibri"/>
                <a:cs typeface="Times New Roman"/>
              </a:rPr>
              <a:t> </a:t>
            </a:r>
            <a:r>
              <a:rPr lang="en-US" sz="2800" dirty="0" err="1" smtClean="0">
                <a:effectLst/>
                <a:latin typeface="+mj-lt"/>
                <a:ea typeface="Calibri"/>
                <a:cs typeface="Times New Roman"/>
              </a:rPr>
              <a:t>về</a:t>
            </a:r>
            <a:r>
              <a:rPr lang="en-US" sz="2800" dirty="0" smtClean="0">
                <a:effectLst/>
                <a:latin typeface="+mj-lt"/>
                <a:ea typeface="Calibri"/>
                <a:cs typeface="Times New Roman"/>
              </a:rPr>
              <a:t> </a:t>
            </a:r>
            <a:r>
              <a:rPr lang="en-US" sz="2800" dirty="0" err="1" smtClean="0">
                <a:effectLst/>
                <a:latin typeface="+mj-lt"/>
                <a:ea typeface="Calibri"/>
                <a:cs typeface="Times New Roman"/>
              </a:rPr>
              <a:t>chủ</a:t>
            </a:r>
            <a:r>
              <a:rPr lang="en-US" sz="2800" dirty="0" smtClean="0">
                <a:effectLst/>
                <a:latin typeface="+mj-lt"/>
                <a:ea typeface="Calibri"/>
                <a:cs typeface="Times New Roman"/>
              </a:rPr>
              <a:t> </a:t>
            </a:r>
            <a:r>
              <a:rPr lang="en-US" sz="2800" dirty="0" err="1" smtClean="0">
                <a:effectLst/>
                <a:latin typeface="+mj-lt"/>
                <a:ea typeface="Calibri"/>
                <a:cs typeface="Times New Roman"/>
              </a:rPr>
              <a:t>đề</a:t>
            </a:r>
            <a:r>
              <a:rPr lang="en-US" sz="2800" dirty="0" smtClean="0">
                <a:effectLst/>
                <a:latin typeface="+mj-lt"/>
                <a:ea typeface="Calibri"/>
                <a:cs typeface="Times New Roman"/>
              </a:rPr>
              <a:t> </a:t>
            </a:r>
            <a:r>
              <a:rPr lang="en-US" sz="2800" dirty="0" err="1" smtClean="0">
                <a:effectLst/>
                <a:latin typeface="+mj-lt"/>
                <a:ea typeface="Calibri"/>
                <a:cs typeface="Times New Roman"/>
              </a:rPr>
              <a:t>học</a:t>
            </a:r>
            <a:r>
              <a:rPr lang="en-US" sz="2800" dirty="0" smtClean="0">
                <a:effectLst/>
                <a:latin typeface="+mj-lt"/>
                <a:ea typeface="Calibri"/>
                <a:cs typeface="Times New Roman"/>
              </a:rPr>
              <a:t>)</a:t>
            </a:r>
            <a:endParaRPr lang="en-US" sz="2000" dirty="0">
              <a:latin typeface="+mj-lt"/>
              <a:ea typeface="Calibri"/>
              <a:cs typeface="Times New Roman"/>
            </a:endParaRPr>
          </a:p>
          <a:p>
            <a:pPr marL="0" indent="0">
              <a:buNone/>
            </a:pPr>
            <a:r>
              <a:rPr lang="en-US" sz="2800" b="1" i="1" dirty="0" smtClean="0"/>
              <a:t>    </a:t>
            </a:r>
            <a:r>
              <a:rPr lang="en-US" sz="2800" b="1" i="1" dirty="0" err="1" smtClean="0"/>
              <a:t>Lúc</a:t>
            </a:r>
            <a:r>
              <a:rPr lang="en-US" sz="2800" b="1" i="1" dirty="0" smtClean="0"/>
              <a:t> </a:t>
            </a:r>
            <a:r>
              <a:rPr lang="en-US" sz="2800" b="1" i="1" dirty="0" err="1" smtClean="0"/>
              <a:t>mới</a:t>
            </a:r>
            <a:r>
              <a:rPr lang="en-US" sz="2800" b="1" i="1" dirty="0" smtClean="0"/>
              <a:t> </a:t>
            </a:r>
            <a:r>
              <a:rPr lang="en-US" sz="2800" b="1" i="1" dirty="0" err="1" smtClean="0"/>
              <a:t>xuất</a:t>
            </a:r>
            <a:r>
              <a:rPr lang="en-US" sz="2800" b="1" i="1" dirty="0" smtClean="0"/>
              <a:t> </a:t>
            </a:r>
            <a:r>
              <a:rPr lang="en-US" sz="2800" b="1" i="1" dirty="0" err="1" smtClean="0"/>
              <a:t>hiện</a:t>
            </a:r>
            <a:r>
              <a:rPr lang="en-US" sz="2800" b="1" i="1" dirty="0" smtClean="0"/>
              <a:t>, </a:t>
            </a:r>
            <a:r>
              <a:rPr lang="en-US" sz="2800" b="1" i="1" dirty="0" err="1" smtClean="0"/>
              <a:t>Kỹ</a:t>
            </a:r>
            <a:r>
              <a:rPr lang="en-US" sz="2800" b="1" i="1" dirty="0" smtClean="0"/>
              <a:t> </a:t>
            </a:r>
            <a:r>
              <a:rPr lang="en-US" sz="2800" b="1" i="1" dirty="0" err="1" smtClean="0"/>
              <a:t>thuật</a:t>
            </a:r>
            <a:r>
              <a:rPr lang="en-US" sz="2800" b="1" i="1" dirty="0" smtClean="0"/>
              <a:t> </a:t>
            </a:r>
            <a:r>
              <a:rPr lang="en-US" sz="2800" b="1" i="1" dirty="0" err="1" smtClean="0"/>
              <a:t>này</a:t>
            </a:r>
            <a:r>
              <a:rPr lang="en-US" sz="2800" b="1" i="1" dirty="0" smtClean="0"/>
              <a:t> </a:t>
            </a:r>
            <a:r>
              <a:rPr lang="en-US" sz="2800" b="1" i="1" dirty="0" err="1" smtClean="0"/>
              <a:t>dùng</a:t>
            </a:r>
            <a:r>
              <a:rPr lang="en-US" sz="2800" b="1" i="1" dirty="0" smtClean="0"/>
              <a:t> </a:t>
            </a:r>
            <a:r>
              <a:rPr lang="en-US" sz="2800" b="1" i="1" dirty="0" err="1" smtClean="0"/>
              <a:t>để</a:t>
            </a:r>
            <a:r>
              <a:rPr lang="en-US" sz="2800" b="1" i="1" dirty="0" smtClean="0"/>
              <a:t> </a:t>
            </a:r>
            <a:r>
              <a:rPr lang="en-US" sz="2800" b="1" i="1" dirty="0" err="1" smtClean="0"/>
              <a:t>dạy</a:t>
            </a:r>
            <a:r>
              <a:rPr lang="en-US" sz="2800" b="1" i="1" dirty="0" smtClean="0"/>
              <a:t> </a:t>
            </a:r>
            <a:r>
              <a:rPr lang="en-US" sz="2800" b="1" i="1" dirty="0" err="1" smtClean="0"/>
              <a:t>đọc</a:t>
            </a:r>
            <a:r>
              <a:rPr lang="en-US" sz="2800" b="1" i="1" dirty="0" smtClean="0"/>
              <a:t> </a:t>
            </a:r>
            <a:r>
              <a:rPr lang="en-US" sz="2800" b="1" i="1" dirty="0" err="1" smtClean="0"/>
              <a:t>hiểu</a:t>
            </a:r>
            <a:r>
              <a:rPr lang="en-US" sz="2800" b="1" i="1" dirty="0" smtClean="0"/>
              <a:t>. </a:t>
            </a:r>
            <a:r>
              <a:rPr lang="en-US" sz="2800" b="1" i="1" dirty="0" err="1" smtClean="0"/>
              <a:t>Hiện</a:t>
            </a:r>
            <a:r>
              <a:rPr lang="en-US" sz="2800" b="1" i="1" dirty="0" smtClean="0"/>
              <a:t> nay </a:t>
            </a:r>
            <a:r>
              <a:rPr lang="en-US" sz="2800" b="1" i="1" dirty="0" err="1" smtClean="0"/>
              <a:t>được</a:t>
            </a:r>
            <a:r>
              <a:rPr lang="en-US" sz="2800" b="1" i="1" dirty="0" smtClean="0"/>
              <a:t> </a:t>
            </a:r>
            <a:r>
              <a:rPr lang="en-US" sz="2800" b="1" i="1" dirty="0" err="1" smtClean="0"/>
              <a:t>dùng</a:t>
            </a:r>
            <a:r>
              <a:rPr lang="en-US" sz="2800" b="1" i="1" dirty="0" smtClean="0"/>
              <a:t> </a:t>
            </a:r>
            <a:r>
              <a:rPr lang="en-US" sz="2800" b="1" i="1" dirty="0" err="1" smtClean="0"/>
              <a:t>trong</a:t>
            </a:r>
            <a:r>
              <a:rPr lang="en-US" sz="2800" b="1" i="1" dirty="0" smtClean="0"/>
              <a:t> </a:t>
            </a:r>
            <a:r>
              <a:rPr lang="en-US" sz="2800" b="1" i="1" dirty="0" err="1" smtClean="0"/>
              <a:t>nhiều</a:t>
            </a:r>
            <a:r>
              <a:rPr lang="en-US" sz="2800" b="1" i="1" dirty="0" smtClean="0"/>
              <a:t> </a:t>
            </a:r>
            <a:r>
              <a:rPr lang="en-US" sz="2800" b="1" i="1" dirty="0" err="1" smtClean="0"/>
              <a:t>môn</a:t>
            </a:r>
            <a:r>
              <a:rPr lang="en-US" sz="2800" b="1" i="1" dirty="0" smtClean="0"/>
              <a:t> </a:t>
            </a:r>
            <a:r>
              <a:rPr lang="en-US" sz="2800" b="1" i="1" dirty="0" err="1" smtClean="0"/>
              <a:t>học</a:t>
            </a:r>
            <a:endParaRPr lang="en-US" sz="2800" b="1" i="1" dirty="0"/>
          </a:p>
        </p:txBody>
      </p:sp>
    </p:spTree>
    <p:extLst>
      <p:ext uri="{BB962C8B-B14F-4D97-AF65-F5344CB8AC3E}">
        <p14:creationId xmlns:p14="http://schemas.microsoft.com/office/powerpoint/2010/main" xmlns="" val="2225413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marR="0" indent="0" algn="just">
              <a:lnSpc>
                <a:spcPct val="130000"/>
              </a:lnSpc>
              <a:spcBef>
                <a:spcPts val="600"/>
              </a:spcBef>
              <a:spcAft>
                <a:spcPts val="600"/>
              </a:spcAft>
              <a:buNone/>
            </a:pPr>
            <a:r>
              <a:rPr lang="en-US" dirty="0" err="1" smtClean="0">
                <a:solidFill>
                  <a:srgbClr val="252525"/>
                </a:solidFill>
                <a:effectLst/>
                <a:latin typeface="+mj-lt"/>
                <a:ea typeface="Times New Roman"/>
                <a:cs typeface="Times New Roman"/>
              </a:rPr>
              <a:t>Biểu</a:t>
            </a:r>
            <a:r>
              <a:rPr lang="en-US" dirty="0" smtClean="0">
                <a:solidFill>
                  <a:srgbClr val="252525"/>
                </a:solidFill>
                <a:effectLst/>
                <a:latin typeface="+mj-lt"/>
                <a:ea typeface="Times New Roman"/>
                <a:cs typeface="Times New Roman"/>
              </a:rPr>
              <a:t> </a:t>
            </a:r>
            <a:r>
              <a:rPr lang="en-US" dirty="0" err="1" smtClean="0">
                <a:solidFill>
                  <a:srgbClr val="252525"/>
                </a:solidFill>
                <a:effectLst/>
                <a:latin typeface="+mj-lt"/>
                <a:ea typeface="Times New Roman"/>
                <a:cs typeface="Times New Roman"/>
              </a:rPr>
              <a:t>đồ</a:t>
            </a:r>
            <a:r>
              <a:rPr lang="en-US" dirty="0" smtClean="0">
                <a:solidFill>
                  <a:srgbClr val="252525"/>
                </a:solidFill>
                <a:effectLst/>
                <a:latin typeface="+mj-lt"/>
                <a:ea typeface="Times New Roman"/>
                <a:cs typeface="Times New Roman"/>
              </a:rPr>
              <a:t> </a:t>
            </a:r>
            <a:r>
              <a:rPr lang="vi-VN" dirty="0" smtClean="0">
                <a:solidFill>
                  <a:srgbClr val="252525"/>
                </a:solidFill>
                <a:effectLst/>
                <a:latin typeface="+mj-lt"/>
                <a:ea typeface="Times New Roman"/>
                <a:cs typeface="Times New Roman"/>
              </a:rPr>
              <a:t> </a:t>
            </a:r>
            <a:r>
              <a:rPr lang="vi-VN" sz="2800" dirty="0" smtClean="0">
                <a:solidFill>
                  <a:srgbClr val="252525"/>
                </a:solidFill>
                <a:effectLst/>
                <a:ea typeface="Times New Roman"/>
                <a:cs typeface="Times New Roman"/>
              </a:rPr>
              <a:t>KWL phục vụ cho các mục đích </a:t>
            </a:r>
            <a:r>
              <a:rPr lang="en-US" sz="3000" dirty="0" err="1" smtClean="0">
                <a:solidFill>
                  <a:srgbClr val="252525"/>
                </a:solidFill>
                <a:effectLst/>
                <a:ea typeface="Times New Roman"/>
                <a:cs typeface="Times New Roman"/>
              </a:rPr>
              <a:t>tự</a:t>
            </a:r>
            <a:r>
              <a:rPr lang="en-US" sz="3000" dirty="0" smtClean="0">
                <a:solidFill>
                  <a:srgbClr val="252525"/>
                </a:solidFill>
                <a:effectLst/>
                <a:ea typeface="Times New Roman"/>
                <a:cs typeface="Times New Roman"/>
              </a:rPr>
              <a:t> </a:t>
            </a:r>
            <a:r>
              <a:rPr lang="en-US" sz="3000" dirty="0" err="1" smtClean="0">
                <a:solidFill>
                  <a:srgbClr val="252525"/>
                </a:solidFill>
                <a:effectLst/>
                <a:ea typeface="Times New Roman"/>
                <a:cs typeface="Times New Roman"/>
              </a:rPr>
              <a:t>học</a:t>
            </a:r>
            <a:r>
              <a:rPr lang="en-US" sz="3000" dirty="0" smtClean="0">
                <a:solidFill>
                  <a:srgbClr val="252525"/>
                </a:solidFill>
                <a:effectLst/>
                <a:ea typeface="Times New Roman"/>
                <a:cs typeface="Times New Roman"/>
              </a:rPr>
              <a:t> </a:t>
            </a:r>
            <a:r>
              <a:rPr lang="en-US" sz="3000" dirty="0" err="1" smtClean="0">
                <a:solidFill>
                  <a:srgbClr val="252525"/>
                </a:solidFill>
                <a:effectLst/>
                <a:ea typeface="Times New Roman"/>
                <a:cs typeface="Times New Roman"/>
              </a:rPr>
              <a:t>sau</a:t>
            </a:r>
            <a:r>
              <a:rPr lang="en-US" sz="3000" dirty="0" smtClean="0">
                <a:solidFill>
                  <a:srgbClr val="252525"/>
                </a:solidFill>
                <a:effectLst/>
                <a:ea typeface="Times New Roman"/>
                <a:cs typeface="Times New Roman"/>
              </a:rPr>
              <a:t> </a:t>
            </a:r>
            <a:r>
              <a:rPr lang="vi-VN" sz="3000" dirty="0" smtClean="0">
                <a:solidFill>
                  <a:srgbClr val="252525"/>
                </a:solidFill>
                <a:effectLst/>
                <a:ea typeface="Times New Roman"/>
                <a:cs typeface="Times New Roman"/>
              </a:rPr>
              <a:t>:</a:t>
            </a:r>
            <a:endParaRPr lang="en-US" sz="3000" dirty="0">
              <a:ea typeface="Calibri"/>
              <a:cs typeface="Times New Roman"/>
            </a:endParaRPr>
          </a:p>
          <a:p>
            <a:pPr marL="0" marR="0" indent="0" algn="just">
              <a:lnSpc>
                <a:spcPct val="130000"/>
              </a:lnSpc>
              <a:spcBef>
                <a:spcPts val="0"/>
              </a:spcBef>
              <a:spcAft>
                <a:spcPts val="120"/>
              </a:spcAft>
              <a:buNone/>
            </a:pPr>
            <a:r>
              <a:rPr lang="en-US" sz="2800" dirty="0" smtClean="0">
                <a:solidFill>
                  <a:srgbClr val="252525"/>
                </a:solidFill>
                <a:effectLst/>
                <a:ea typeface="Times New Roman"/>
                <a:cs typeface="Times New Roman"/>
                <a:sym typeface="Wingdings" pitchFamily="2" charset="2"/>
              </a:rPr>
              <a:t>1. </a:t>
            </a:r>
            <a:r>
              <a:rPr lang="en-US" sz="2800" dirty="0" smtClean="0">
                <a:solidFill>
                  <a:srgbClr val="252525"/>
                </a:solidFill>
                <a:effectLst/>
                <a:ea typeface="Times New Roman"/>
                <a:cs typeface="Times New Roman"/>
              </a:rPr>
              <a:t> </a:t>
            </a:r>
            <a:r>
              <a:rPr lang="vi-VN" sz="2800" dirty="0" smtClean="0">
                <a:solidFill>
                  <a:srgbClr val="252525"/>
                </a:solidFill>
                <a:effectLst/>
                <a:ea typeface="Times New Roman"/>
                <a:cs typeface="Times New Roman"/>
              </a:rPr>
              <a:t>Tìm hiểu kiến thức có sẵn của học sinh về bài đọc</a:t>
            </a:r>
            <a:endParaRPr lang="en-US" sz="2800" dirty="0">
              <a:ea typeface="Calibri"/>
              <a:cs typeface="Times New Roman"/>
            </a:endParaRPr>
          </a:p>
          <a:p>
            <a:pPr marL="514350" marR="0" indent="-514350" algn="just">
              <a:lnSpc>
                <a:spcPct val="130000"/>
              </a:lnSpc>
              <a:spcBef>
                <a:spcPts val="0"/>
              </a:spcBef>
              <a:spcAft>
                <a:spcPts val="120"/>
              </a:spcAft>
              <a:buAutoNum type="arabicPeriod" startAt="2"/>
            </a:pPr>
            <a:r>
              <a:rPr lang="vi-VN" sz="2800" dirty="0" smtClean="0">
                <a:solidFill>
                  <a:srgbClr val="252525"/>
                </a:solidFill>
                <a:effectLst/>
                <a:ea typeface="Times New Roman"/>
                <a:cs typeface="Times New Roman"/>
              </a:rPr>
              <a:t>Đặt ra mục tiêu cho hoạt động đọc</a:t>
            </a:r>
            <a:endParaRPr lang="en-US" sz="2800" dirty="0" smtClean="0">
              <a:ea typeface="Times New Roman"/>
              <a:cs typeface="Times New Roman"/>
            </a:endParaRPr>
          </a:p>
          <a:p>
            <a:pPr marL="514350" marR="0" indent="-514350" algn="just">
              <a:lnSpc>
                <a:spcPct val="130000"/>
              </a:lnSpc>
              <a:spcBef>
                <a:spcPts val="0"/>
              </a:spcBef>
              <a:spcAft>
                <a:spcPts val="120"/>
              </a:spcAft>
              <a:buAutoNum type="arabicPeriod" startAt="2"/>
            </a:pPr>
            <a:r>
              <a:rPr lang="vi-VN" sz="2800" dirty="0" smtClean="0">
                <a:solidFill>
                  <a:srgbClr val="252525"/>
                </a:solidFill>
                <a:effectLst/>
                <a:ea typeface="Times New Roman"/>
                <a:cs typeface="Times New Roman"/>
              </a:rPr>
              <a:t>Giúp học sinh tự giám sát quá trình đọc hiểu của các em</a:t>
            </a:r>
            <a:endParaRPr lang="en-US" sz="2800" dirty="0">
              <a:ea typeface="Calibri"/>
              <a:cs typeface="Times New Roman"/>
            </a:endParaRPr>
          </a:p>
          <a:p>
            <a:pPr marL="0" marR="0" indent="0" algn="just">
              <a:lnSpc>
                <a:spcPct val="130000"/>
              </a:lnSpc>
              <a:spcBef>
                <a:spcPts val="0"/>
              </a:spcBef>
              <a:spcAft>
                <a:spcPts val="120"/>
              </a:spcAft>
              <a:buNone/>
            </a:pPr>
            <a:r>
              <a:rPr lang="en-US" sz="2800" dirty="0" smtClean="0">
                <a:solidFill>
                  <a:srgbClr val="252525"/>
                </a:solidFill>
                <a:ea typeface="Times New Roman"/>
                <a:cs typeface="Times New Roman"/>
                <a:sym typeface="Wingdings" pitchFamily="2" charset="2"/>
              </a:rPr>
              <a:t>4. </a:t>
            </a:r>
            <a:r>
              <a:rPr lang="vi-VN" sz="2800" dirty="0" smtClean="0">
                <a:solidFill>
                  <a:srgbClr val="252525"/>
                </a:solidFill>
                <a:effectLst/>
                <a:ea typeface="Times New Roman"/>
                <a:cs typeface="Times New Roman"/>
              </a:rPr>
              <a:t>Cho phép học sinh đánh giá quá trình đọc hiểu của các em.</a:t>
            </a:r>
            <a:endParaRPr lang="en-US" sz="2800" dirty="0">
              <a:ea typeface="Calibri"/>
              <a:cs typeface="Times New Roman"/>
            </a:endParaRPr>
          </a:p>
          <a:p>
            <a:pPr marL="0" marR="0" indent="0" algn="just">
              <a:lnSpc>
                <a:spcPct val="130000"/>
              </a:lnSpc>
              <a:spcBef>
                <a:spcPts val="0"/>
              </a:spcBef>
              <a:spcAft>
                <a:spcPts val="120"/>
              </a:spcAft>
              <a:buNone/>
            </a:pPr>
            <a:r>
              <a:rPr lang="en-US" sz="2800" dirty="0" smtClean="0">
                <a:solidFill>
                  <a:srgbClr val="252525"/>
                </a:solidFill>
                <a:ea typeface="Times New Roman"/>
                <a:cs typeface="Times New Roman"/>
                <a:sym typeface="Wingdings" pitchFamily="2" charset="2"/>
              </a:rPr>
              <a:t>5. </a:t>
            </a:r>
            <a:r>
              <a:rPr lang="vi-VN" sz="2800" dirty="0" smtClean="0">
                <a:solidFill>
                  <a:srgbClr val="252525"/>
                </a:solidFill>
                <a:effectLst/>
                <a:ea typeface="Times New Roman"/>
                <a:cs typeface="Times New Roman"/>
              </a:rPr>
              <a:t>Tạo cơ hội cho học sinh diễn tả ý tưởng của các em vượt ra ngoài khuôn khổ bài đọc.</a:t>
            </a:r>
            <a:endParaRPr lang="en-US" sz="2800" dirty="0" smtClean="0">
              <a:solidFill>
                <a:srgbClr val="252525"/>
              </a:solidFill>
              <a:effectLst/>
              <a:ea typeface="Times New Roman"/>
              <a:cs typeface="Times New Roman"/>
            </a:endParaRPr>
          </a:p>
          <a:p>
            <a:pPr marL="0" marR="0" indent="0" algn="just">
              <a:lnSpc>
                <a:spcPct val="130000"/>
              </a:lnSpc>
              <a:spcBef>
                <a:spcPts val="0"/>
              </a:spcBef>
              <a:spcAft>
                <a:spcPts val="120"/>
              </a:spcAft>
              <a:buNone/>
            </a:pPr>
            <a:r>
              <a:rPr lang="en-US" sz="2800" dirty="0">
                <a:solidFill>
                  <a:srgbClr val="252525"/>
                </a:solidFill>
                <a:ea typeface="Calibri"/>
                <a:cs typeface="Times New Roman"/>
              </a:rPr>
              <a:t> </a:t>
            </a:r>
            <a:r>
              <a:rPr lang="en-US" sz="2800" dirty="0" smtClean="0">
                <a:solidFill>
                  <a:srgbClr val="252525"/>
                </a:solidFill>
                <a:ea typeface="Calibri"/>
                <a:cs typeface="Times New Roman"/>
              </a:rPr>
              <a:t>                 </a:t>
            </a:r>
            <a:r>
              <a:rPr lang="en-US" sz="2800" b="1" dirty="0" err="1" smtClean="0">
                <a:solidFill>
                  <a:srgbClr val="C00000"/>
                </a:solidFill>
                <a:ea typeface="Calibri"/>
                <a:cs typeface="Times New Roman"/>
              </a:rPr>
              <a:t>Kỹ</a:t>
            </a:r>
            <a:r>
              <a:rPr lang="en-US" sz="2800" b="1" dirty="0" smtClean="0">
                <a:solidFill>
                  <a:srgbClr val="C00000"/>
                </a:solidFill>
                <a:ea typeface="Calibri"/>
                <a:cs typeface="Times New Roman"/>
              </a:rPr>
              <a:t> </a:t>
            </a:r>
            <a:r>
              <a:rPr lang="en-US" sz="2800" b="1" dirty="0" err="1" smtClean="0">
                <a:solidFill>
                  <a:srgbClr val="C00000"/>
                </a:solidFill>
                <a:ea typeface="Calibri"/>
                <a:cs typeface="Times New Roman"/>
              </a:rPr>
              <a:t>thuật</a:t>
            </a:r>
            <a:r>
              <a:rPr lang="en-US" sz="2800" b="1" dirty="0" smtClean="0">
                <a:solidFill>
                  <a:srgbClr val="C00000"/>
                </a:solidFill>
                <a:ea typeface="Calibri"/>
                <a:cs typeface="Times New Roman"/>
              </a:rPr>
              <a:t> KWL </a:t>
            </a:r>
            <a:r>
              <a:rPr lang="en-US" sz="2800" b="1" dirty="0" err="1" smtClean="0">
                <a:solidFill>
                  <a:srgbClr val="C00000"/>
                </a:solidFill>
                <a:ea typeface="Calibri"/>
                <a:cs typeface="Times New Roman"/>
              </a:rPr>
              <a:t>phát</a:t>
            </a:r>
            <a:r>
              <a:rPr lang="en-US" sz="2800" b="1" dirty="0" smtClean="0">
                <a:solidFill>
                  <a:srgbClr val="C00000"/>
                </a:solidFill>
                <a:ea typeface="Calibri"/>
                <a:cs typeface="Times New Roman"/>
              </a:rPr>
              <a:t> </a:t>
            </a:r>
            <a:r>
              <a:rPr lang="en-US" sz="2800" b="1" dirty="0" err="1" smtClean="0">
                <a:solidFill>
                  <a:srgbClr val="C00000"/>
                </a:solidFill>
                <a:ea typeface="Calibri"/>
                <a:cs typeface="Times New Roman"/>
              </a:rPr>
              <a:t>triển</a:t>
            </a:r>
            <a:r>
              <a:rPr lang="en-US" sz="2800" b="1" dirty="0" smtClean="0">
                <a:solidFill>
                  <a:srgbClr val="C00000"/>
                </a:solidFill>
                <a:ea typeface="Calibri"/>
                <a:cs typeface="Times New Roman"/>
              </a:rPr>
              <a:t> </a:t>
            </a:r>
            <a:r>
              <a:rPr lang="en-US" sz="2800" b="1" dirty="0" err="1" smtClean="0">
                <a:solidFill>
                  <a:srgbClr val="C00000"/>
                </a:solidFill>
                <a:ea typeface="Calibri"/>
                <a:cs typeface="Times New Roman"/>
              </a:rPr>
              <a:t>thành</a:t>
            </a:r>
            <a:r>
              <a:rPr lang="en-US" sz="2800" b="1" dirty="0" smtClean="0">
                <a:solidFill>
                  <a:srgbClr val="C00000"/>
                </a:solidFill>
                <a:ea typeface="Calibri"/>
                <a:cs typeface="Times New Roman"/>
              </a:rPr>
              <a:t> KWLH</a:t>
            </a:r>
            <a:endParaRPr lang="en-US" sz="2800" b="1" dirty="0">
              <a:solidFill>
                <a:srgbClr val="C00000"/>
              </a:solidFill>
              <a:ea typeface="Calibri"/>
              <a:cs typeface="Times New Roman"/>
            </a:endParaRPr>
          </a:p>
          <a:p>
            <a:endParaRPr lang="en-US" dirty="0"/>
          </a:p>
        </p:txBody>
      </p:sp>
    </p:spTree>
    <p:extLst>
      <p:ext uri="{BB962C8B-B14F-4D97-AF65-F5344CB8AC3E}">
        <p14:creationId xmlns:p14="http://schemas.microsoft.com/office/powerpoint/2010/main" xmlns="" val="9967462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endParaRPr lang="en-US" dirty="0"/>
          </a:p>
        </p:txBody>
      </p:sp>
      <p:sp>
        <p:nvSpPr>
          <p:cNvPr id="3" name="Content Placeholder 2"/>
          <p:cNvSpPr>
            <a:spLocks noGrp="1"/>
          </p:cNvSpPr>
          <p:nvPr>
            <p:ph idx="1"/>
          </p:nvPr>
        </p:nvSpPr>
        <p:spPr>
          <a:xfrm>
            <a:off x="381000" y="457200"/>
            <a:ext cx="8229600" cy="4754563"/>
          </a:xfrm>
        </p:spPr>
        <p:txBody>
          <a:bodyPr>
            <a:normAutofit/>
          </a:bodyPr>
          <a:lstStyle/>
          <a:p>
            <a:pPr marL="0" indent="0">
              <a:buNone/>
            </a:pPr>
            <a:r>
              <a:rPr lang="en-US" sz="2800" b="1" dirty="0" err="1" smtClean="0"/>
              <a:t>Hướng</a:t>
            </a:r>
            <a:r>
              <a:rPr lang="en-US" sz="2800" b="1" dirty="0" smtClean="0"/>
              <a:t> </a:t>
            </a:r>
            <a:r>
              <a:rPr lang="en-US" sz="2800" b="1" dirty="0" err="1" smtClean="0"/>
              <a:t>dẫn</a:t>
            </a:r>
            <a:r>
              <a:rPr lang="en-US" sz="2800" b="1" dirty="0" smtClean="0"/>
              <a:t> HS </a:t>
            </a:r>
            <a:r>
              <a:rPr lang="en-US" sz="2800" b="1" dirty="0" err="1" smtClean="0"/>
              <a:t>tự</a:t>
            </a:r>
            <a:r>
              <a:rPr lang="en-US" sz="2800" b="1" dirty="0" smtClean="0"/>
              <a:t> </a:t>
            </a:r>
            <a:r>
              <a:rPr lang="en-US" sz="2800" b="1" dirty="0" err="1" smtClean="0"/>
              <a:t>học</a:t>
            </a:r>
            <a:r>
              <a:rPr lang="en-US" sz="2800" b="1" dirty="0" smtClean="0"/>
              <a:t> </a:t>
            </a:r>
            <a:r>
              <a:rPr lang="en-US" sz="2800" b="1" dirty="0" err="1" smtClean="0"/>
              <a:t>bài</a:t>
            </a:r>
            <a:r>
              <a:rPr lang="en-US" sz="2800" b="1" dirty="0" smtClean="0"/>
              <a:t> </a:t>
            </a:r>
            <a:r>
              <a:rPr lang="en-US" sz="2800" b="1" dirty="0" err="1" smtClean="0"/>
              <a:t>bằng</a:t>
            </a:r>
            <a:r>
              <a:rPr lang="en-US" sz="2800" b="1" dirty="0" smtClean="0"/>
              <a:t> </a:t>
            </a:r>
            <a:r>
              <a:rPr lang="en-US" sz="2800" b="1" dirty="0" err="1" smtClean="0"/>
              <a:t>kỹ</a:t>
            </a:r>
            <a:r>
              <a:rPr lang="en-US" sz="2800" b="1" dirty="0" smtClean="0"/>
              <a:t> </a:t>
            </a:r>
            <a:r>
              <a:rPr lang="en-US" sz="2800" b="1" dirty="0" err="1" smtClean="0"/>
              <a:t>thuật</a:t>
            </a:r>
            <a:r>
              <a:rPr lang="en-US" sz="2800" b="1" dirty="0" smtClean="0"/>
              <a:t> KWLH</a:t>
            </a:r>
          </a:p>
          <a:p>
            <a:pPr marL="0" indent="0">
              <a:buNone/>
            </a:pPr>
            <a:endParaRPr lang="en-US" sz="2800" b="1" dirty="0"/>
          </a:p>
        </p:txBody>
      </p:sp>
      <p:graphicFrame>
        <p:nvGraphicFramePr>
          <p:cNvPr id="4" name="Table 3"/>
          <p:cNvGraphicFramePr>
            <a:graphicFrameLocks noGrp="1"/>
          </p:cNvGraphicFramePr>
          <p:nvPr>
            <p:extLst>
              <p:ext uri="{D42A27DB-BD31-4B8C-83A1-F6EECF244321}">
                <p14:modId xmlns:p14="http://schemas.microsoft.com/office/powerpoint/2010/main" xmlns="" val="3744889531"/>
              </p:ext>
            </p:extLst>
          </p:nvPr>
        </p:nvGraphicFramePr>
        <p:xfrm>
          <a:off x="152400" y="1143000"/>
          <a:ext cx="8839200" cy="5715000"/>
        </p:xfrm>
        <a:graphic>
          <a:graphicData uri="http://schemas.openxmlformats.org/drawingml/2006/table">
            <a:tbl>
              <a:tblPr firstRow="1" bandRow="1">
                <a:tableStyleId>{5940675A-B579-460E-94D1-54222C63F5DA}</a:tableStyleId>
              </a:tblPr>
              <a:tblGrid>
                <a:gridCol w="2209800"/>
                <a:gridCol w="2209800"/>
                <a:gridCol w="2209800"/>
                <a:gridCol w="2209800"/>
              </a:tblGrid>
              <a:tr h="486383">
                <a:tc>
                  <a:txBody>
                    <a:bodyPr/>
                    <a:lstStyle/>
                    <a:p>
                      <a:pPr algn="ctr"/>
                      <a:r>
                        <a:rPr lang="en-US" sz="2000" b="1" dirty="0" smtClean="0"/>
                        <a:t>K</a:t>
                      </a:r>
                      <a:endParaRPr lang="en-US" sz="2000" b="1" dirty="0"/>
                    </a:p>
                  </a:txBody>
                  <a:tcPr/>
                </a:tc>
                <a:tc>
                  <a:txBody>
                    <a:bodyPr/>
                    <a:lstStyle/>
                    <a:p>
                      <a:pPr algn="ctr"/>
                      <a:r>
                        <a:rPr lang="en-US" sz="2000" b="1" dirty="0" smtClean="0"/>
                        <a:t>W</a:t>
                      </a:r>
                      <a:endParaRPr lang="en-US" sz="2000" b="1" dirty="0"/>
                    </a:p>
                  </a:txBody>
                  <a:tcPr/>
                </a:tc>
                <a:tc>
                  <a:txBody>
                    <a:bodyPr/>
                    <a:lstStyle/>
                    <a:p>
                      <a:pPr algn="ctr"/>
                      <a:r>
                        <a:rPr lang="en-US" sz="2000" b="1" dirty="0" smtClean="0"/>
                        <a:t>L</a:t>
                      </a:r>
                      <a:endParaRPr lang="en-US" sz="2000" b="1" dirty="0"/>
                    </a:p>
                  </a:txBody>
                  <a:tcPr/>
                </a:tc>
                <a:tc>
                  <a:txBody>
                    <a:bodyPr/>
                    <a:lstStyle/>
                    <a:p>
                      <a:pPr algn="ctr"/>
                      <a:r>
                        <a:rPr lang="en-US" sz="2000" b="1" dirty="0" smtClean="0"/>
                        <a:t>H</a:t>
                      </a:r>
                      <a:endParaRPr lang="en-US" sz="2000" b="1" dirty="0"/>
                    </a:p>
                  </a:txBody>
                  <a:tcPr/>
                </a:tc>
              </a:tr>
              <a:tr h="5228617">
                <a:tc>
                  <a:txBody>
                    <a:bodyPr/>
                    <a:lstStyle/>
                    <a:p>
                      <a:pPr algn="just"/>
                      <a:r>
                        <a:rPr lang="en-US" sz="2000" dirty="0" smtClean="0">
                          <a:solidFill>
                            <a:srgbClr val="252525"/>
                          </a:solidFill>
                          <a:effectLst/>
                          <a:latin typeface="+mj-lt"/>
                          <a:ea typeface="Times New Roman"/>
                        </a:rPr>
                        <a:t>- </a:t>
                      </a:r>
                      <a:r>
                        <a:rPr lang="en-US" sz="2000" dirty="0" err="1" smtClean="0">
                          <a:solidFill>
                            <a:srgbClr val="252525"/>
                          </a:solidFill>
                          <a:effectLst/>
                          <a:latin typeface="+mj-lt"/>
                          <a:ea typeface="Times New Roman"/>
                        </a:rPr>
                        <a:t>Ghi</a:t>
                      </a:r>
                      <a:r>
                        <a:rPr lang="en-US" sz="2000" dirty="0" smtClean="0">
                          <a:solidFill>
                            <a:srgbClr val="252525"/>
                          </a:solidFill>
                          <a:effectLst/>
                          <a:latin typeface="+mj-lt"/>
                          <a:ea typeface="Times New Roman"/>
                        </a:rPr>
                        <a:t> </a:t>
                      </a:r>
                      <a:r>
                        <a:rPr lang="vi-VN" sz="2000" dirty="0" smtClean="0">
                          <a:solidFill>
                            <a:srgbClr val="252525"/>
                          </a:solidFill>
                          <a:effectLst/>
                          <a:latin typeface="+mj-lt"/>
                          <a:ea typeface="Times New Roman"/>
                        </a:rPr>
                        <a:t>các từ, cụm từ có liên quan đến chủ đề. </a:t>
                      </a:r>
                      <a:endParaRPr lang="en-US" sz="2000" dirty="0" smtClean="0">
                        <a:solidFill>
                          <a:srgbClr val="252525"/>
                        </a:solidFill>
                        <a:effectLst/>
                        <a:latin typeface="+mj-lt"/>
                        <a:ea typeface="Times New Roman"/>
                      </a:endParaRPr>
                    </a:p>
                    <a:p>
                      <a:pPr algn="just"/>
                      <a:r>
                        <a:rPr lang="en-US" sz="2000" dirty="0" smtClean="0">
                          <a:latin typeface="+mj-lt"/>
                        </a:rPr>
                        <a:t>- HS </a:t>
                      </a:r>
                      <a:r>
                        <a:rPr lang="en-US" sz="2000" dirty="0" err="1" smtClean="0">
                          <a:latin typeface="+mj-lt"/>
                        </a:rPr>
                        <a:t>thảo</a:t>
                      </a:r>
                      <a:r>
                        <a:rPr lang="en-US" sz="2000" baseline="0" dirty="0" smtClean="0">
                          <a:latin typeface="+mj-lt"/>
                        </a:rPr>
                        <a:t> </a:t>
                      </a:r>
                      <a:r>
                        <a:rPr lang="en-US" sz="2000" baseline="0" dirty="0" err="1" smtClean="0">
                          <a:latin typeface="+mj-lt"/>
                        </a:rPr>
                        <a:t>luận</a:t>
                      </a:r>
                      <a:r>
                        <a:rPr lang="en-US" sz="2000" baseline="0" dirty="0" smtClean="0">
                          <a:latin typeface="+mj-lt"/>
                        </a:rPr>
                        <a:t> </a:t>
                      </a:r>
                      <a:r>
                        <a:rPr lang="en-US" sz="2000" baseline="0" dirty="0" err="1" smtClean="0">
                          <a:latin typeface="+mj-lt"/>
                        </a:rPr>
                        <a:t>hoặc</a:t>
                      </a:r>
                      <a:r>
                        <a:rPr lang="en-US" sz="2000" baseline="0" dirty="0" smtClean="0">
                          <a:latin typeface="+mj-lt"/>
                        </a:rPr>
                        <a:t> </a:t>
                      </a:r>
                      <a:r>
                        <a:rPr lang="en-US" sz="2000" baseline="0" dirty="0" err="1" smtClean="0">
                          <a:latin typeface="+mj-lt"/>
                        </a:rPr>
                        <a:t>giải</a:t>
                      </a:r>
                      <a:r>
                        <a:rPr lang="en-US" sz="2000" baseline="0" dirty="0" smtClean="0">
                          <a:latin typeface="+mj-lt"/>
                        </a:rPr>
                        <a:t> </a:t>
                      </a:r>
                      <a:r>
                        <a:rPr lang="en-US" sz="2000" baseline="0" dirty="0" err="1" smtClean="0">
                          <a:latin typeface="+mj-lt"/>
                        </a:rPr>
                        <a:t>thích</a:t>
                      </a:r>
                      <a:r>
                        <a:rPr lang="en-US" sz="2000" baseline="0" dirty="0" smtClean="0">
                          <a:latin typeface="+mj-lt"/>
                        </a:rPr>
                        <a:t> </a:t>
                      </a:r>
                      <a:r>
                        <a:rPr lang="en-US" sz="2000" baseline="0" dirty="0" err="1" smtClean="0">
                          <a:latin typeface="+mj-lt"/>
                        </a:rPr>
                        <a:t>về</a:t>
                      </a:r>
                      <a:r>
                        <a:rPr lang="en-US" sz="2000" baseline="0" dirty="0" smtClean="0">
                          <a:latin typeface="+mj-lt"/>
                        </a:rPr>
                        <a:t> </a:t>
                      </a:r>
                      <a:r>
                        <a:rPr lang="en-US" sz="2000" baseline="0" dirty="0" err="1" smtClean="0">
                          <a:latin typeface="+mj-lt"/>
                        </a:rPr>
                        <a:t>những</a:t>
                      </a:r>
                      <a:r>
                        <a:rPr lang="en-US" sz="2000" baseline="0" dirty="0" smtClean="0">
                          <a:latin typeface="+mj-lt"/>
                        </a:rPr>
                        <a:t> </a:t>
                      </a:r>
                      <a:r>
                        <a:rPr lang="en-US" sz="2000" baseline="0" dirty="0" err="1" smtClean="0">
                          <a:latin typeface="+mj-lt"/>
                        </a:rPr>
                        <a:t>điều</a:t>
                      </a:r>
                      <a:r>
                        <a:rPr lang="en-US" sz="2000" baseline="0" dirty="0" smtClean="0">
                          <a:latin typeface="+mj-lt"/>
                        </a:rPr>
                        <a:t> </a:t>
                      </a:r>
                      <a:r>
                        <a:rPr lang="en-US" sz="2000" baseline="0" dirty="0" err="1" smtClean="0">
                          <a:latin typeface="+mj-lt"/>
                        </a:rPr>
                        <a:t>đã</a:t>
                      </a:r>
                      <a:r>
                        <a:rPr lang="en-US" sz="2000" baseline="0" dirty="0" smtClean="0">
                          <a:latin typeface="+mj-lt"/>
                        </a:rPr>
                        <a:t> </a:t>
                      </a:r>
                      <a:r>
                        <a:rPr lang="en-US" sz="2000" baseline="0" dirty="0" err="1" smtClean="0">
                          <a:latin typeface="+mj-lt"/>
                        </a:rPr>
                        <a:t>ghi</a:t>
                      </a:r>
                      <a:endParaRPr lang="en-US" sz="2000" baseline="0" dirty="0" smtClean="0">
                        <a:latin typeface="+mj-lt"/>
                      </a:endParaRPr>
                    </a:p>
                    <a:p>
                      <a:pPr algn="just"/>
                      <a:r>
                        <a:rPr lang="en-US" sz="2000" b="1" i="1" dirty="0" smtClean="0">
                          <a:latin typeface="+mj-lt"/>
                        </a:rPr>
                        <a:t>GV </a:t>
                      </a:r>
                      <a:r>
                        <a:rPr lang="en-US" sz="2000" b="1" i="1" dirty="0" err="1" smtClean="0">
                          <a:latin typeface="+mj-lt"/>
                        </a:rPr>
                        <a:t>gợi</a:t>
                      </a:r>
                      <a:r>
                        <a:rPr lang="en-US" sz="2000" b="1" i="1" baseline="0" dirty="0" smtClean="0">
                          <a:latin typeface="+mj-lt"/>
                        </a:rPr>
                        <a:t> ý : </a:t>
                      </a:r>
                      <a:r>
                        <a:rPr lang="en-US" sz="2000" b="1" i="1" baseline="0" dirty="0" err="1" smtClean="0">
                          <a:latin typeface="+mj-lt"/>
                        </a:rPr>
                        <a:t>Các</a:t>
                      </a:r>
                      <a:r>
                        <a:rPr lang="en-US" sz="2000" b="1" i="1" baseline="0" dirty="0" smtClean="0">
                          <a:latin typeface="+mj-lt"/>
                        </a:rPr>
                        <a:t> </a:t>
                      </a:r>
                      <a:r>
                        <a:rPr lang="en-US" sz="2000" b="1" i="1" baseline="0" dirty="0" err="1" smtClean="0">
                          <a:latin typeface="+mj-lt"/>
                        </a:rPr>
                        <a:t>em</a:t>
                      </a:r>
                      <a:r>
                        <a:rPr lang="en-US" sz="2000" b="1" i="1" baseline="0" dirty="0" smtClean="0">
                          <a:latin typeface="+mj-lt"/>
                        </a:rPr>
                        <a:t> </a:t>
                      </a:r>
                      <a:r>
                        <a:rPr lang="en-US" sz="2000" b="1" i="1" baseline="0" dirty="0" err="1" smtClean="0">
                          <a:latin typeface="+mj-lt"/>
                        </a:rPr>
                        <a:t>biết</a:t>
                      </a:r>
                      <a:r>
                        <a:rPr lang="en-US" sz="2000" b="1" i="1" baseline="0" dirty="0" smtClean="0">
                          <a:latin typeface="+mj-lt"/>
                        </a:rPr>
                        <a:t> </a:t>
                      </a:r>
                      <a:r>
                        <a:rPr lang="en-US" sz="2000" b="1" i="1" baseline="0" dirty="0" err="1" smtClean="0">
                          <a:latin typeface="+mj-lt"/>
                        </a:rPr>
                        <a:t>gì</a:t>
                      </a:r>
                      <a:r>
                        <a:rPr lang="en-US" sz="2000" b="1" i="1" baseline="0" dirty="0" smtClean="0">
                          <a:latin typeface="+mj-lt"/>
                        </a:rPr>
                        <a:t> </a:t>
                      </a:r>
                      <a:r>
                        <a:rPr lang="en-US" sz="2000" b="1" i="1" baseline="0" dirty="0" err="1" smtClean="0">
                          <a:latin typeface="+mj-lt"/>
                        </a:rPr>
                        <a:t>về</a:t>
                      </a:r>
                      <a:r>
                        <a:rPr lang="en-US" sz="2000" b="1" i="1" baseline="0" dirty="0" smtClean="0">
                          <a:latin typeface="+mj-lt"/>
                        </a:rPr>
                        <a:t> … ?</a:t>
                      </a:r>
                      <a:endParaRPr lang="en-US" sz="2000" b="1" i="1" dirty="0">
                        <a:latin typeface="+mj-lt"/>
                      </a:endParaRPr>
                    </a:p>
                  </a:txBody>
                  <a:tcPr/>
                </a:tc>
                <a:tc>
                  <a:txBody>
                    <a:bodyPr/>
                    <a:lstStyle/>
                    <a:p>
                      <a:pPr algn="just"/>
                      <a:r>
                        <a:rPr lang="en-US" sz="2000" dirty="0" smtClean="0"/>
                        <a:t>- </a:t>
                      </a:r>
                      <a:r>
                        <a:rPr lang="en-US" sz="2000" dirty="0" err="1" smtClean="0"/>
                        <a:t>Ghi</a:t>
                      </a:r>
                      <a:r>
                        <a:rPr lang="en-US" sz="2000" dirty="0" smtClean="0"/>
                        <a:t> </a:t>
                      </a:r>
                      <a:r>
                        <a:rPr lang="en-US" sz="2000" dirty="0" err="1" smtClean="0"/>
                        <a:t>những</a:t>
                      </a:r>
                      <a:r>
                        <a:rPr lang="en-US" sz="2000" baseline="0" dirty="0" smtClean="0"/>
                        <a:t> </a:t>
                      </a:r>
                      <a:r>
                        <a:rPr lang="en-US" sz="2000" baseline="0" dirty="0" err="1" smtClean="0"/>
                        <a:t>điều</a:t>
                      </a:r>
                      <a:r>
                        <a:rPr lang="en-US" sz="2000" baseline="0" dirty="0" smtClean="0"/>
                        <a:t> HS </a:t>
                      </a:r>
                      <a:r>
                        <a:rPr lang="en-US" sz="2000" baseline="0" dirty="0" err="1" smtClean="0"/>
                        <a:t>muốn</a:t>
                      </a:r>
                      <a:r>
                        <a:rPr lang="en-US" sz="2000" baseline="0" dirty="0" smtClean="0"/>
                        <a:t> </a:t>
                      </a:r>
                      <a:r>
                        <a:rPr lang="en-US" sz="2000" baseline="0" dirty="0" err="1" smtClean="0"/>
                        <a:t>biết</a:t>
                      </a:r>
                      <a:r>
                        <a:rPr lang="en-US" sz="2000" baseline="0" dirty="0" smtClean="0"/>
                        <a:t> </a:t>
                      </a:r>
                      <a:r>
                        <a:rPr lang="en-US" sz="2000" baseline="0" dirty="0" err="1" smtClean="0"/>
                        <a:t>thành</a:t>
                      </a:r>
                      <a:r>
                        <a:rPr lang="en-US" sz="2000" baseline="0" dirty="0" smtClean="0"/>
                        <a:t> </a:t>
                      </a:r>
                      <a:r>
                        <a:rPr lang="en-US" sz="2000" baseline="0" dirty="0" err="1" smtClean="0"/>
                        <a:t>câu</a:t>
                      </a:r>
                      <a:r>
                        <a:rPr lang="en-US" sz="2000" baseline="0" dirty="0" smtClean="0"/>
                        <a:t> </a:t>
                      </a:r>
                      <a:r>
                        <a:rPr lang="en-US" sz="2000" baseline="0" dirty="0" err="1" smtClean="0"/>
                        <a:t>hỏi</a:t>
                      </a:r>
                      <a:endParaRPr lang="en-US" sz="2000" baseline="0" dirty="0" smtClean="0"/>
                    </a:p>
                    <a:p>
                      <a:pPr algn="just"/>
                      <a:endParaRPr lang="en-US" sz="2000" dirty="0" smtClean="0"/>
                    </a:p>
                    <a:p>
                      <a:pPr algn="just"/>
                      <a:r>
                        <a:rPr kumimoji="0" lang="en-US" sz="2000" b="1" i="1" u="none" strike="noStrike" kern="1200" cap="none" spc="0" normalizeH="0" baseline="0" noProof="0" dirty="0" smtClean="0">
                          <a:ln>
                            <a:noFill/>
                          </a:ln>
                          <a:solidFill>
                            <a:prstClr val="black"/>
                          </a:solidFill>
                          <a:effectLst/>
                          <a:uLnTx/>
                          <a:uFillTx/>
                          <a:latin typeface="+mn-lt"/>
                          <a:ea typeface="+mn-ea"/>
                          <a:cs typeface="+mn-cs"/>
                        </a:rPr>
                        <a:t>GV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gợi</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ý : </a:t>
                      </a:r>
                    </a:p>
                    <a:p>
                      <a:pPr algn="just"/>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Các</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em</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muốn</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biết</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gì</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về</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trong</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bài</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học</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này</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a:t>
                      </a:r>
                    </a:p>
                    <a:p>
                      <a:pPr algn="just"/>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Em</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có</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muốn</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biết</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thêm</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gì</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về</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một</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điều</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em</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ghi</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ở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cột</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 K </a:t>
                      </a:r>
                      <a:r>
                        <a:rPr kumimoji="0" lang="en-US" sz="2000" b="1" i="1" u="none" strike="noStrike" kern="1200" cap="none" spc="0" normalizeH="0" baseline="0" noProof="0" dirty="0" err="1" smtClean="0">
                          <a:ln>
                            <a:noFill/>
                          </a:ln>
                          <a:solidFill>
                            <a:prstClr val="black"/>
                          </a:solidFill>
                          <a:effectLst/>
                          <a:uLnTx/>
                          <a:uFillTx/>
                          <a:latin typeface="+mn-lt"/>
                          <a:ea typeface="+mn-ea"/>
                          <a:cs typeface="+mn-cs"/>
                        </a:rPr>
                        <a:t>không</a:t>
                      </a:r>
                      <a:r>
                        <a:rPr kumimoji="0" lang="en-US" sz="2000" b="1" i="1" u="none" strike="noStrike" kern="1200" cap="none" spc="0" normalizeH="0" baseline="0" noProof="0" dirty="0" smtClean="0">
                          <a:ln>
                            <a:noFill/>
                          </a:ln>
                          <a:solidFill>
                            <a:prstClr val="black"/>
                          </a:solidFill>
                          <a:effectLst/>
                          <a:uLnTx/>
                          <a:uFillTx/>
                          <a:latin typeface="+mn-lt"/>
                          <a:ea typeface="+mn-ea"/>
                          <a:cs typeface="+mn-cs"/>
                        </a:rPr>
                        <a:t>?</a:t>
                      </a:r>
                    </a:p>
                    <a:p>
                      <a:pPr algn="just"/>
                      <a:r>
                        <a:rPr kumimoji="0" lang="en-US" sz="2000" b="1" i="1" u="none" strike="noStrike" kern="1200" cap="none" spc="0" normalizeH="0" baseline="0" noProof="0" dirty="0" smtClean="0">
                          <a:ln>
                            <a:noFill/>
                          </a:ln>
                          <a:solidFill>
                            <a:prstClr val="black"/>
                          </a:solidFill>
                          <a:effectLst/>
                          <a:uLnTx/>
                          <a:uFillTx/>
                          <a:latin typeface="+mn-lt"/>
                          <a:ea typeface="+mn-ea"/>
                          <a:cs typeface="+mn-cs"/>
                        </a:rPr>
                        <a:t> </a:t>
                      </a:r>
                      <a:endParaRPr lang="en-US" sz="2000" dirty="0"/>
                    </a:p>
                  </a:txBody>
                  <a:tcPr/>
                </a:tc>
                <a:tc>
                  <a:txBody>
                    <a:bodyPr/>
                    <a:lstStyle/>
                    <a:p>
                      <a:pPr algn="just"/>
                      <a:r>
                        <a:rPr lang="en-US" sz="2000" dirty="0" err="1" smtClean="0"/>
                        <a:t>Sau</a:t>
                      </a:r>
                      <a:r>
                        <a:rPr lang="en-US" sz="2000" dirty="0" smtClean="0"/>
                        <a:t> </a:t>
                      </a:r>
                      <a:r>
                        <a:rPr lang="en-US" sz="2000" dirty="0" err="1" smtClean="0"/>
                        <a:t>khi</a:t>
                      </a:r>
                      <a:r>
                        <a:rPr lang="en-US" sz="2000" dirty="0" smtClean="0"/>
                        <a:t> </a:t>
                      </a:r>
                      <a:r>
                        <a:rPr lang="en-US" sz="2000" dirty="0" err="1" smtClean="0"/>
                        <a:t>đọc</a:t>
                      </a:r>
                      <a:r>
                        <a:rPr lang="en-US" sz="2000" baseline="0" dirty="0" smtClean="0"/>
                        <a:t> </a:t>
                      </a:r>
                      <a:r>
                        <a:rPr lang="en-US" sz="2000" baseline="0" dirty="0" err="1" smtClean="0"/>
                        <a:t>bài</a:t>
                      </a:r>
                      <a:r>
                        <a:rPr lang="en-US" sz="2000" baseline="0" dirty="0" smtClean="0"/>
                        <a:t> </a:t>
                      </a:r>
                      <a:r>
                        <a:rPr lang="en-US" sz="2000" baseline="0" dirty="0" err="1" smtClean="0"/>
                        <a:t>và</a:t>
                      </a:r>
                      <a:r>
                        <a:rPr lang="en-US" sz="2000" baseline="0" dirty="0" smtClean="0"/>
                        <a:t> </a:t>
                      </a:r>
                      <a:r>
                        <a:rPr lang="en-US" sz="2000" baseline="0" dirty="0" err="1" smtClean="0"/>
                        <a:t>suy</a:t>
                      </a:r>
                      <a:r>
                        <a:rPr lang="en-US" sz="2000" baseline="0" dirty="0" smtClean="0"/>
                        <a:t> </a:t>
                      </a:r>
                      <a:r>
                        <a:rPr lang="en-US" sz="2000" baseline="0" dirty="0" err="1" smtClean="0"/>
                        <a:t>nghĩ</a:t>
                      </a:r>
                      <a:r>
                        <a:rPr lang="en-US" sz="2000" baseline="0" dirty="0" smtClean="0"/>
                        <a:t>, HS </a:t>
                      </a:r>
                      <a:r>
                        <a:rPr lang="en-US" sz="2000" baseline="0" dirty="0" err="1" smtClean="0"/>
                        <a:t>ghi</a:t>
                      </a:r>
                      <a:r>
                        <a:rPr lang="en-US" sz="2000" baseline="0" dirty="0" smtClean="0"/>
                        <a:t> :</a:t>
                      </a:r>
                    </a:p>
                    <a:p>
                      <a:pPr algn="just"/>
                      <a:r>
                        <a:rPr lang="en-US" sz="2000" baseline="0" dirty="0" smtClean="0"/>
                        <a:t>- </a:t>
                      </a:r>
                      <a:r>
                        <a:rPr lang="en-US" sz="2000" baseline="0" dirty="0" err="1" smtClean="0"/>
                        <a:t>Những</a:t>
                      </a:r>
                      <a:r>
                        <a:rPr lang="en-US" sz="2000" baseline="0" dirty="0" smtClean="0"/>
                        <a:t> </a:t>
                      </a:r>
                      <a:r>
                        <a:rPr lang="en-US" sz="2000" baseline="0" dirty="0" err="1" smtClean="0"/>
                        <a:t>câu</a:t>
                      </a:r>
                      <a:r>
                        <a:rPr lang="en-US" sz="2000" baseline="0" dirty="0" smtClean="0"/>
                        <a:t> </a:t>
                      </a:r>
                      <a:r>
                        <a:rPr lang="en-US" sz="2000" baseline="0" dirty="0" err="1" smtClean="0"/>
                        <a:t>trả</a:t>
                      </a:r>
                      <a:r>
                        <a:rPr lang="en-US" sz="2000" baseline="0" dirty="0" smtClean="0"/>
                        <a:t> </a:t>
                      </a:r>
                      <a:r>
                        <a:rPr lang="en-US" sz="2000" baseline="0" dirty="0" err="1" smtClean="0"/>
                        <a:t>lời</a:t>
                      </a:r>
                      <a:r>
                        <a:rPr lang="en-US" sz="2000" baseline="0" dirty="0" smtClean="0"/>
                        <a:t> </a:t>
                      </a:r>
                      <a:r>
                        <a:rPr lang="en-US" sz="2000" baseline="0" dirty="0" err="1" smtClean="0"/>
                        <a:t>cho</a:t>
                      </a:r>
                      <a:r>
                        <a:rPr lang="en-US" sz="2000" baseline="0" dirty="0" smtClean="0"/>
                        <a:t> </a:t>
                      </a:r>
                      <a:r>
                        <a:rPr lang="en-US" sz="2000" baseline="0" dirty="0" err="1" smtClean="0"/>
                        <a:t>câu</a:t>
                      </a:r>
                      <a:r>
                        <a:rPr lang="en-US" sz="2000" baseline="0" dirty="0" smtClean="0"/>
                        <a:t> </a:t>
                      </a:r>
                      <a:r>
                        <a:rPr lang="en-US" sz="2000" baseline="0" dirty="0" err="1" smtClean="0"/>
                        <a:t>hỏi</a:t>
                      </a:r>
                      <a:r>
                        <a:rPr lang="en-US" sz="2000" baseline="0" dirty="0" smtClean="0"/>
                        <a:t> </a:t>
                      </a:r>
                      <a:r>
                        <a:rPr lang="en-US" sz="2000" baseline="0" dirty="0" err="1" smtClean="0"/>
                        <a:t>ghi</a:t>
                      </a:r>
                      <a:r>
                        <a:rPr lang="en-US" sz="2000" baseline="0" dirty="0" smtClean="0"/>
                        <a:t> ở </a:t>
                      </a:r>
                      <a:r>
                        <a:rPr lang="en-US" sz="2000" baseline="0" dirty="0" err="1" smtClean="0"/>
                        <a:t>cột</a:t>
                      </a:r>
                      <a:r>
                        <a:rPr lang="en-US" sz="2000" baseline="0" dirty="0" smtClean="0"/>
                        <a:t> W</a:t>
                      </a:r>
                    </a:p>
                    <a:p>
                      <a:pPr algn="just"/>
                      <a:r>
                        <a:rPr lang="en-US" sz="2000" dirty="0" smtClean="0"/>
                        <a:t>- </a:t>
                      </a:r>
                      <a:r>
                        <a:rPr lang="en-US" sz="2000" dirty="0" err="1" smtClean="0"/>
                        <a:t>Những</a:t>
                      </a:r>
                      <a:r>
                        <a:rPr lang="en-US" sz="2000" baseline="0" dirty="0" smtClean="0"/>
                        <a:t> </a:t>
                      </a:r>
                      <a:r>
                        <a:rPr lang="en-US" sz="2000" baseline="0" dirty="0" err="1" smtClean="0"/>
                        <a:t>điều</a:t>
                      </a:r>
                      <a:r>
                        <a:rPr lang="en-US" sz="2000" baseline="0" dirty="0" smtClean="0"/>
                        <a:t> </a:t>
                      </a:r>
                      <a:r>
                        <a:rPr lang="en-US" sz="2000" baseline="0" dirty="0" err="1" smtClean="0"/>
                        <a:t>em</a:t>
                      </a:r>
                      <a:r>
                        <a:rPr lang="en-US" sz="2000" baseline="0" dirty="0" smtClean="0"/>
                        <a:t> </a:t>
                      </a:r>
                      <a:r>
                        <a:rPr lang="en-US" sz="2000" baseline="0" dirty="0" err="1" smtClean="0"/>
                        <a:t>thích</a:t>
                      </a:r>
                      <a:r>
                        <a:rPr lang="en-US" sz="2000" baseline="0" dirty="0" smtClean="0"/>
                        <a:t> </a:t>
                      </a:r>
                      <a:r>
                        <a:rPr lang="en-US" sz="2000" baseline="0" dirty="0" err="1" smtClean="0"/>
                        <a:t>trong</a:t>
                      </a:r>
                      <a:r>
                        <a:rPr lang="en-US" sz="2000" baseline="0" dirty="0" smtClean="0"/>
                        <a:t> </a:t>
                      </a:r>
                      <a:r>
                        <a:rPr lang="en-US" sz="2000" baseline="0" dirty="0" err="1" smtClean="0"/>
                        <a:t>bài</a:t>
                      </a:r>
                      <a:r>
                        <a:rPr lang="en-US" sz="2000" baseline="0" dirty="0" smtClean="0"/>
                        <a:t> </a:t>
                      </a:r>
                      <a:r>
                        <a:rPr lang="en-US" sz="2000" baseline="0" dirty="0" err="1" smtClean="0"/>
                        <a:t>đọc</a:t>
                      </a:r>
                      <a:endParaRPr lang="en-US" sz="2000" baseline="0" dirty="0" smtClean="0"/>
                    </a:p>
                    <a:p>
                      <a:pPr algn="just"/>
                      <a:r>
                        <a:rPr lang="en-US" sz="2000" dirty="0" smtClean="0"/>
                        <a:t>-</a:t>
                      </a:r>
                      <a:r>
                        <a:rPr lang="en-US" sz="2000" baseline="0" dirty="0" smtClean="0"/>
                        <a:t> </a:t>
                      </a:r>
                      <a:r>
                        <a:rPr lang="en-US" sz="2000" dirty="0" err="1" smtClean="0"/>
                        <a:t>Thảo</a:t>
                      </a:r>
                      <a:r>
                        <a:rPr lang="en-US" sz="2000" baseline="0" dirty="0" smtClean="0"/>
                        <a:t> </a:t>
                      </a:r>
                      <a:r>
                        <a:rPr lang="en-US" sz="2000" baseline="0" dirty="0" err="1" smtClean="0"/>
                        <a:t>luận</a:t>
                      </a:r>
                      <a:r>
                        <a:rPr lang="en-US" sz="2000" baseline="0" dirty="0" smtClean="0"/>
                        <a:t> </a:t>
                      </a:r>
                      <a:r>
                        <a:rPr lang="en-US" sz="2000" baseline="0" dirty="0" err="1" smtClean="0"/>
                        <a:t>về</a:t>
                      </a:r>
                      <a:r>
                        <a:rPr lang="en-US" sz="2000" baseline="0" dirty="0" smtClean="0"/>
                        <a:t> </a:t>
                      </a:r>
                      <a:r>
                        <a:rPr lang="en-US" sz="2000" baseline="0" dirty="0" err="1" smtClean="0"/>
                        <a:t>những</a:t>
                      </a:r>
                      <a:r>
                        <a:rPr lang="en-US" sz="2000" baseline="0" dirty="0" smtClean="0"/>
                        <a:t> </a:t>
                      </a:r>
                      <a:r>
                        <a:rPr lang="en-US" sz="2000" baseline="0" dirty="0" err="1" smtClean="0"/>
                        <a:t>câu</a:t>
                      </a:r>
                      <a:r>
                        <a:rPr lang="en-US" sz="2000" baseline="0" dirty="0" smtClean="0"/>
                        <a:t> </a:t>
                      </a:r>
                      <a:r>
                        <a:rPr lang="en-US" sz="2000" baseline="0" dirty="0" err="1" smtClean="0"/>
                        <a:t>trả</a:t>
                      </a:r>
                      <a:r>
                        <a:rPr lang="en-US" sz="2000" baseline="0" dirty="0" smtClean="0"/>
                        <a:t> </a:t>
                      </a:r>
                      <a:r>
                        <a:rPr lang="en-US" sz="2000" baseline="0" dirty="0" err="1" smtClean="0"/>
                        <a:t>lời</a:t>
                      </a:r>
                      <a:r>
                        <a:rPr lang="en-US" sz="2000" baseline="0" dirty="0" smtClean="0"/>
                        <a:t> </a:t>
                      </a:r>
                      <a:r>
                        <a:rPr lang="en-US" sz="2000" baseline="0" dirty="0" err="1" smtClean="0"/>
                        <a:t>đã</a:t>
                      </a:r>
                      <a:r>
                        <a:rPr lang="en-US" sz="2000" baseline="0" dirty="0" smtClean="0"/>
                        <a:t> </a:t>
                      </a:r>
                      <a:r>
                        <a:rPr lang="en-US" sz="2000" baseline="0" dirty="0" err="1" smtClean="0"/>
                        <a:t>ghi</a:t>
                      </a:r>
                      <a:r>
                        <a:rPr lang="en-US" sz="2000" baseline="0" dirty="0" smtClean="0"/>
                        <a:t> ở </a:t>
                      </a:r>
                      <a:r>
                        <a:rPr lang="en-US" sz="2000" baseline="0" dirty="0" err="1" smtClean="0"/>
                        <a:t>cột</a:t>
                      </a:r>
                      <a:r>
                        <a:rPr lang="en-US" sz="2000" baseline="0" dirty="0" smtClean="0"/>
                        <a:t> L</a:t>
                      </a:r>
                    </a:p>
                    <a:p>
                      <a:pPr algn="just"/>
                      <a:r>
                        <a:rPr lang="en-US" sz="2000" b="1" i="1" dirty="0" smtClean="0"/>
                        <a:t>GV </a:t>
                      </a:r>
                      <a:r>
                        <a:rPr lang="en-US" sz="2000" b="1" i="1" dirty="0" err="1" smtClean="0"/>
                        <a:t>gợi</a:t>
                      </a:r>
                      <a:r>
                        <a:rPr lang="en-US" sz="2000" b="1" i="1" baseline="0" dirty="0" smtClean="0"/>
                        <a:t> ý : </a:t>
                      </a:r>
                      <a:r>
                        <a:rPr lang="en-US" sz="2000" b="1" i="1" baseline="0" dirty="0" err="1" smtClean="0"/>
                        <a:t>Câu</a:t>
                      </a:r>
                      <a:r>
                        <a:rPr lang="en-US" sz="2000" b="1" i="1" baseline="0" dirty="0" smtClean="0"/>
                        <a:t> </a:t>
                      </a:r>
                      <a:r>
                        <a:rPr lang="en-US" sz="2000" b="1" i="1" baseline="0" dirty="0" err="1" smtClean="0"/>
                        <a:t>trả</a:t>
                      </a:r>
                      <a:r>
                        <a:rPr lang="en-US" sz="2000" b="1" i="1" baseline="0" dirty="0" smtClean="0"/>
                        <a:t> </a:t>
                      </a:r>
                      <a:r>
                        <a:rPr lang="en-US" sz="2000" b="1" i="1" baseline="0" dirty="0" err="1" smtClean="0"/>
                        <a:t>lời</a:t>
                      </a:r>
                      <a:r>
                        <a:rPr lang="en-US" sz="2000" b="1" i="1" baseline="0" dirty="0" smtClean="0"/>
                        <a:t> </a:t>
                      </a:r>
                      <a:r>
                        <a:rPr lang="en-US" sz="2000" b="1" i="1" baseline="0" dirty="0" err="1" smtClean="0"/>
                        <a:t>nào</a:t>
                      </a:r>
                      <a:r>
                        <a:rPr lang="en-US" sz="2000" b="1" i="1" baseline="0" dirty="0" smtClean="0"/>
                        <a:t> </a:t>
                      </a:r>
                      <a:r>
                        <a:rPr lang="en-US" sz="2000" b="1" i="1" baseline="0" dirty="0" err="1" smtClean="0"/>
                        <a:t>đầy</a:t>
                      </a:r>
                      <a:r>
                        <a:rPr lang="en-US" sz="2000" b="1" i="1" baseline="0" dirty="0" smtClean="0"/>
                        <a:t> </a:t>
                      </a:r>
                      <a:r>
                        <a:rPr lang="en-US" sz="2000" b="1" i="1" baseline="0" dirty="0" err="1" smtClean="0"/>
                        <a:t>đủ</a:t>
                      </a:r>
                      <a:r>
                        <a:rPr lang="en-US" sz="2000" b="1" i="1" baseline="0" dirty="0" smtClean="0"/>
                        <a:t>, </a:t>
                      </a:r>
                      <a:r>
                        <a:rPr lang="en-US" sz="2000" b="1" i="1" baseline="0" dirty="0" err="1" smtClean="0"/>
                        <a:t>câu</a:t>
                      </a:r>
                      <a:r>
                        <a:rPr lang="en-US" sz="2000" b="1" i="1" baseline="0" dirty="0" smtClean="0"/>
                        <a:t> </a:t>
                      </a:r>
                      <a:r>
                        <a:rPr lang="en-US" sz="2000" b="1" i="1" baseline="0" dirty="0" err="1" smtClean="0"/>
                        <a:t>trả</a:t>
                      </a:r>
                      <a:r>
                        <a:rPr lang="en-US" sz="2000" b="1" i="1" baseline="0" dirty="0" smtClean="0"/>
                        <a:t> </a:t>
                      </a:r>
                      <a:r>
                        <a:rPr lang="en-US" sz="2000" b="1" i="1" baseline="0" dirty="0" err="1" smtClean="0"/>
                        <a:t>lời</a:t>
                      </a:r>
                      <a:r>
                        <a:rPr lang="en-US" sz="2000" b="1" i="1" baseline="0" dirty="0" smtClean="0"/>
                        <a:t> </a:t>
                      </a:r>
                      <a:r>
                        <a:rPr lang="en-US" sz="2000" b="1" i="1" baseline="0" dirty="0" err="1" smtClean="0"/>
                        <a:t>nào</a:t>
                      </a:r>
                      <a:r>
                        <a:rPr lang="en-US" sz="2000" b="1" i="1" baseline="0" dirty="0" smtClean="0"/>
                        <a:t> </a:t>
                      </a:r>
                      <a:r>
                        <a:rPr lang="en-US" sz="2000" b="1" i="1" baseline="0" dirty="0" err="1" smtClean="0"/>
                        <a:t>cần</a:t>
                      </a:r>
                      <a:r>
                        <a:rPr lang="en-US" sz="2000" b="1" i="1" baseline="0" dirty="0" smtClean="0"/>
                        <a:t> </a:t>
                      </a:r>
                      <a:r>
                        <a:rPr lang="en-US" sz="2000" b="1" i="1" baseline="0" dirty="0" err="1" smtClean="0"/>
                        <a:t>bổ</a:t>
                      </a:r>
                      <a:r>
                        <a:rPr lang="en-US" sz="2000" b="1" i="1" baseline="0" dirty="0" smtClean="0"/>
                        <a:t> sung </a:t>
                      </a:r>
                      <a:r>
                        <a:rPr lang="en-US" sz="2000" b="1" i="1" baseline="0" dirty="0" err="1" smtClean="0"/>
                        <a:t>gì</a:t>
                      </a:r>
                      <a:r>
                        <a:rPr lang="en-US" sz="2000" b="1" i="1" baseline="0" dirty="0" smtClean="0"/>
                        <a:t> ?</a:t>
                      </a:r>
                      <a:endParaRPr lang="en-US" sz="2000" b="1" i="1" dirty="0"/>
                    </a:p>
                  </a:txBody>
                  <a:tcPr/>
                </a:tc>
                <a:tc>
                  <a:txBody>
                    <a:bodyPr/>
                    <a:lstStyle/>
                    <a:p>
                      <a:pPr algn="just"/>
                      <a:r>
                        <a:rPr lang="en-US" sz="2000" dirty="0" err="1" smtClean="0"/>
                        <a:t>Ghi</a:t>
                      </a:r>
                      <a:r>
                        <a:rPr lang="en-US" sz="2000" dirty="0" smtClean="0"/>
                        <a:t> </a:t>
                      </a:r>
                      <a:r>
                        <a:rPr lang="en-US" sz="2000" dirty="0" err="1" smtClean="0"/>
                        <a:t>những</a:t>
                      </a:r>
                      <a:r>
                        <a:rPr lang="en-US" sz="2000" baseline="0" dirty="0" smtClean="0"/>
                        <a:t> </a:t>
                      </a:r>
                      <a:r>
                        <a:rPr lang="en-US" sz="2000" baseline="0" dirty="0" err="1" smtClean="0"/>
                        <a:t>thông</a:t>
                      </a:r>
                      <a:r>
                        <a:rPr lang="en-US" sz="2000" baseline="0" dirty="0" smtClean="0"/>
                        <a:t> tin </a:t>
                      </a:r>
                      <a:r>
                        <a:rPr lang="en-US" sz="2000" baseline="0" dirty="0" err="1" smtClean="0"/>
                        <a:t>trong</a:t>
                      </a:r>
                      <a:r>
                        <a:rPr lang="en-US" sz="2000" baseline="0" dirty="0" smtClean="0"/>
                        <a:t> </a:t>
                      </a:r>
                      <a:r>
                        <a:rPr lang="en-US" sz="2000" baseline="0" dirty="0" err="1" smtClean="0"/>
                        <a:t>bài</a:t>
                      </a:r>
                      <a:r>
                        <a:rPr lang="en-US" sz="2000" baseline="0" dirty="0" smtClean="0"/>
                        <a:t> </a:t>
                      </a:r>
                      <a:r>
                        <a:rPr lang="en-US" sz="2000" baseline="0" dirty="0" err="1" smtClean="0"/>
                        <a:t>em</a:t>
                      </a:r>
                      <a:r>
                        <a:rPr lang="en-US" sz="2000" baseline="0" dirty="0" smtClean="0"/>
                        <a:t> </a:t>
                      </a:r>
                      <a:r>
                        <a:rPr lang="en-US" sz="2000" baseline="0" dirty="0" err="1" smtClean="0"/>
                        <a:t>muốn</a:t>
                      </a:r>
                      <a:r>
                        <a:rPr lang="en-US" sz="2000" baseline="0" dirty="0" smtClean="0"/>
                        <a:t> </a:t>
                      </a:r>
                      <a:r>
                        <a:rPr lang="en-US" sz="2000" baseline="0" dirty="0" err="1" smtClean="0"/>
                        <a:t>tìm</a:t>
                      </a:r>
                      <a:r>
                        <a:rPr lang="en-US" sz="2000" baseline="0" dirty="0" smtClean="0"/>
                        <a:t> </a:t>
                      </a:r>
                      <a:r>
                        <a:rPr lang="en-US" sz="2000" baseline="0" dirty="0" err="1" smtClean="0"/>
                        <a:t>hiểu</a:t>
                      </a:r>
                      <a:r>
                        <a:rPr lang="en-US" sz="2000" baseline="0" dirty="0" smtClean="0"/>
                        <a:t> </a:t>
                      </a:r>
                      <a:r>
                        <a:rPr lang="en-US" sz="2000" baseline="0" dirty="0" err="1" smtClean="0"/>
                        <a:t>thêm</a:t>
                      </a:r>
                      <a:r>
                        <a:rPr lang="en-US" sz="2000" baseline="0" dirty="0" smtClean="0"/>
                        <a:t>, </a:t>
                      </a:r>
                      <a:r>
                        <a:rPr lang="en-US" sz="2000" baseline="0" dirty="0" err="1" smtClean="0"/>
                        <a:t>cách</a:t>
                      </a:r>
                      <a:r>
                        <a:rPr lang="en-US" sz="2000" baseline="0" dirty="0" smtClean="0"/>
                        <a:t> </a:t>
                      </a:r>
                      <a:r>
                        <a:rPr lang="en-US" sz="2000" baseline="0" dirty="0" err="1" smtClean="0"/>
                        <a:t>em</a:t>
                      </a:r>
                      <a:r>
                        <a:rPr lang="en-US" sz="2000" baseline="0" dirty="0" smtClean="0"/>
                        <a:t> </a:t>
                      </a:r>
                      <a:r>
                        <a:rPr lang="en-US" sz="2000" baseline="0" dirty="0" err="1" smtClean="0"/>
                        <a:t>sẽ</a:t>
                      </a:r>
                      <a:r>
                        <a:rPr lang="en-US" sz="2000" baseline="0" dirty="0" smtClean="0"/>
                        <a:t> </a:t>
                      </a:r>
                      <a:r>
                        <a:rPr lang="en-US" sz="2000" baseline="0" dirty="0" err="1" smtClean="0"/>
                        <a:t>tiếp</a:t>
                      </a:r>
                      <a:r>
                        <a:rPr lang="en-US" sz="2000" baseline="0" dirty="0" smtClean="0"/>
                        <a:t> </a:t>
                      </a:r>
                      <a:r>
                        <a:rPr lang="en-US" sz="2000" baseline="0" dirty="0" err="1" smtClean="0"/>
                        <a:t>tục</a:t>
                      </a:r>
                      <a:r>
                        <a:rPr lang="en-US" sz="2000" baseline="0" dirty="0" smtClean="0"/>
                        <a:t> </a:t>
                      </a:r>
                      <a:r>
                        <a:rPr lang="en-US" sz="2000" baseline="0" dirty="0" err="1" smtClean="0"/>
                        <a:t>tìm</a:t>
                      </a:r>
                      <a:r>
                        <a:rPr lang="en-US" sz="2000" baseline="0" dirty="0" smtClean="0"/>
                        <a:t> </a:t>
                      </a:r>
                      <a:r>
                        <a:rPr lang="en-US" sz="2000" baseline="0" dirty="0" err="1" smtClean="0"/>
                        <a:t>hiểu</a:t>
                      </a:r>
                      <a:r>
                        <a:rPr lang="en-US" sz="2000" baseline="0" dirty="0" smtClean="0"/>
                        <a:t>.</a:t>
                      </a:r>
                    </a:p>
                    <a:p>
                      <a:pPr algn="just"/>
                      <a:r>
                        <a:rPr lang="en-US" sz="2000" b="1" i="1" baseline="0" dirty="0" smtClean="0"/>
                        <a:t>GV </a:t>
                      </a:r>
                      <a:r>
                        <a:rPr lang="en-US" sz="2000" b="1" i="1" baseline="0" dirty="0" err="1" smtClean="0"/>
                        <a:t>gợi</a:t>
                      </a:r>
                      <a:r>
                        <a:rPr lang="en-US" sz="2000" b="1" i="1" baseline="0" dirty="0" smtClean="0"/>
                        <a:t> ý : </a:t>
                      </a:r>
                      <a:r>
                        <a:rPr lang="en-US" sz="2000" b="1" i="1" baseline="0" dirty="0" err="1" smtClean="0"/>
                        <a:t>Em</a:t>
                      </a:r>
                      <a:r>
                        <a:rPr lang="en-US" sz="2000" b="1" i="1" baseline="0" dirty="0" smtClean="0"/>
                        <a:t> </a:t>
                      </a:r>
                      <a:r>
                        <a:rPr lang="en-US" sz="2000" b="1" i="1" baseline="0" dirty="0" err="1" smtClean="0"/>
                        <a:t>muốn</a:t>
                      </a:r>
                      <a:r>
                        <a:rPr lang="en-US" sz="2000" b="1" i="1" baseline="0" dirty="0" smtClean="0"/>
                        <a:t> </a:t>
                      </a:r>
                      <a:r>
                        <a:rPr lang="en-US" sz="2000" b="1" i="1" baseline="0" dirty="0" err="1" smtClean="0"/>
                        <a:t>biết</a:t>
                      </a:r>
                      <a:r>
                        <a:rPr lang="en-US" sz="2000" b="1" i="1" baseline="0" dirty="0" smtClean="0"/>
                        <a:t> </a:t>
                      </a:r>
                      <a:r>
                        <a:rPr lang="en-US" sz="2000" b="1" i="1" baseline="0" dirty="0" err="1" smtClean="0"/>
                        <a:t>thêm</a:t>
                      </a:r>
                      <a:r>
                        <a:rPr lang="en-US" sz="2000" b="1" i="1" baseline="0" dirty="0" smtClean="0"/>
                        <a:t> </a:t>
                      </a:r>
                      <a:r>
                        <a:rPr lang="en-US" sz="2000" b="1" i="1" baseline="0" dirty="0" err="1" smtClean="0"/>
                        <a:t>điều</a:t>
                      </a:r>
                      <a:r>
                        <a:rPr lang="en-US" sz="2000" b="1" i="1" baseline="0" dirty="0" smtClean="0"/>
                        <a:t> </a:t>
                      </a:r>
                      <a:r>
                        <a:rPr lang="en-US" sz="2000" b="1" i="1" baseline="0" dirty="0" err="1" smtClean="0"/>
                        <a:t>gì</a:t>
                      </a:r>
                      <a:r>
                        <a:rPr lang="en-US" sz="2000" b="1" i="1" baseline="0" dirty="0" smtClean="0"/>
                        <a:t> </a:t>
                      </a:r>
                      <a:r>
                        <a:rPr lang="en-US" sz="2000" b="1" i="1" baseline="0" dirty="0" err="1" smtClean="0"/>
                        <a:t>trong</a:t>
                      </a:r>
                      <a:r>
                        <a:rPr lang="en-US" sz="2000" b="1" i="1" baseline="0" dirty="0" smtClean="0"/>
                        <a:t> </a:t>
                      </a:r>
                      <a:r>
                        <a:rPr lang="en-US" sz="2000" b="1" i="1" baseline="0" dirty="0" err="1" smtClean="0"/>
                        <a:t>bài</a:t>
                      </a:r>
                      <a:r>
                        <a:rPr lang="en-US" sz="2000" b="1" i="1" baseline="0" dirty="0" smtClean="0"/>
                        <a:t>? </a:t>
                      </a:r>
                      <a:r>
                        <a:rPr lang="en-US" sz="2000" b="1" i="1" baseline="0" dirty="0" err="1" smtClean="0"/>
                        <a:t>Em</a:t>
                      </a:r>
                      <a:r>
                        <a:rPr lang="en-US" sz="2000" b="1" i="1" baseline="0" dirty="0" smtClean="0"/>
                        <a:t> </a:t>
                      </a:r>
                      <a:r>
                        <a:rPr lang="en-US" sz="2000" b="1" i="1" baseline="0" dirty="0" err="1" smtClean="0"/>
                        <a:t>sẽ</a:t>
                      </a:r>
                      <a:r>
                        <a:rPr lang="en-US" sz="2000" b="1" i="1" baseline="0" dirty="0" smtClean="0"/>
                        <a:t> </a:t>
                      </a:r>
                      <a:r>
                        <a:rPr lang="en-US" sz="2000" b="1" i="1" baseline="0" dirty="0" err="1" smtClean="0"/>
                        <a:t>làm</a:t>
                      </a:r>
                      <a:r>
                        <a:rPr lang="en-US" sz="2000" b="1" i="1" baseline="0" dirty="0" smtClean="0"/>
                        <a:t> </a:t>
                      </a:r>
                      <a:r>
                        <a:rPr lang="en-US" sz="2000" b="1" i="1" baseline="0" dirty="0" err="1" smtClean="0"/>
                        <a:t>cách</a:t>
                      </a:r>
                      <a:r>
                        <a:rPr lang="en-US" sz="2000" b="1" i="1" baseline="0" dirty="0" smtClean="0"/>
                        <a:t> </a:t>
                      </a:r>
                      <a:r>
                        <a:rPr lang="en-US" sz="2000" b="1" i="1" baseline="0" dirty="0" err="1" smtClean="0"/>
                        <a:t>nào</a:t>
                      </a:r>
                      <a:r>
                        <a:rPr lang="en-US" sz="2000" b="1" i="1" baseline="0" dirty="0" smtClean="0"/>
                        <a:t> </a:t>
                      </a:r>
                      <a:r>
                        <a:rPr lang="en-US" sz="2000" b="1" i="1" baseline="0" dirty="0" err="1" smtClean="0"/>
                        <a:t>để</a:t>
                      </a:r>
                      <a:r>
                        <a:rPr lang="en-US" sz="2000" b="1" i="1" baseline="0" dirty="0" smtClean="0"/>
                        <a:t> </a:t>
                      </a:r>
                      <a:r>
                        <a:rPr lang="en-US" sz="2000" b="1" i="1" baseline="0" dirty="0" err="1" smtClean="0"/>
                        <a:t>tìm</a:t>
                      </a:r>
                      <a:r>
                        <a:rPr lang="en-US" sz="2000" b="1" i="1" baseline="0" dirty="0" smtClean="0"/>
                        <a:t> </a:t>
                      </a:r>
                      <a:r>
                        <a:rPr lang="en-US" sz="2000" b="1" i="1" baseline="0" dirty="0" err="1" smtClean="0"/>
                        <a:t>hiểu</a:t>
                      </a:r>
                      <a:r>
                        <a:rPr lang="en-US" sz="2000" b="1" i="1" baseline="0" dirty="0" smtClean="0"/>
                        <a:t> </a:t>
                      </a:r>
                      <a:r>
                        <a:rPr lang="en-US" sz="2000" b="1" i="1" baseline="0" dirty="0" err="1" smtClean="0"/>
                        <a:t>thêm</a:t>
                      </a:r>
                      <a:r>
                        <a:rPr lang="en-US" sz="2000" b="1" i="1" baseline="0" dirty="0" smtClean="0"/>
                        <a:t> ?</a:t>
                      </a:r>
                      <a:endParaRPr lang="en-US" sz="2000" b="1" i="1" dirty="0"/>
                    </a:p>
                  </a:txBody>
                  <a:tcPr>
                    <a:solidFill>
                      <a:schemeClr val="accent6"/>
                    </a:solidFill>
                  </a:tcPr>
                </a:tc>
              </a:tr>
            </a:tbl>
          </a:graphicData>
        </a:graphic>
      </p:graphicFrame>
    </p:spTree>
    <p:extLst>
      <p:ext uri="{BB962C8B-B14F-4D97-AF65-F5344CB8AC3E}">
        <p14:creationId xmlns:p14="http://schemas.microsoft.com/office/powerpoint/2010/main" xmlns="" val="4886526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pPr marL="0" marR="0" indent="0" algn="just">
              <a:lnSpc>
                <a:spcPct val="130000"/>
              </a:lnSpc>
              <a:spcBef>
                <a:spcPts val="600"/>
              </a:spcBef>
              <a:spcAft>
                <a:spcPts val="600"/>
              </a:spcAft>
              <a:buNone/>
            </a:pPr>
            <a:r>
              <a:rPr lang="en-US" sz="1600" b="1" u="sng" dirty="0" err="1" smtClean="0">
                <a:solidFill>
                  <a:srgbClr val="C00000"/>
                </a:solidFill>
              </a:rPr>
              <a:t>Ví</a:t>
            </a:r>
            <a:r>
              <a:rPr lang="en-US" sz="1600" b="1" u="sng" dirty="0" smtClean="0">
                <a:solidFill>
                  <a:srgbClr val="C00000"/>
                </a:solidFill>
              </a:rPr>
              <a:t> </a:t>
            </a:r>
            <a:r>
              <a:rPr lang="en-US" sz="1600" b="1" u="sng" dirty="0" err="1" smtClean="0">
                <a:solidFill>
                  <a:srgbClr val="C00000"/>
                </a:solidFill>
              </a:rPr>
              <a:t>dụ</a:t>
            </a:r>
            <a:r>
              <a:rPr lang="en-US" sz="1600" b="1" u="sng" dirty="0" smtClean="0">
                <a:solidFill>
                  <a:srgbClr val="C00000"/>
                </a:solidFill>
              </a:rPr>
              <a:t> </a:t>
            </a:r>
            <a:r>
              <a:rPr lang="en-US" sz="1600" b="1" u="sng" dirty="0" err="1" smtClean="0">
                <a:solidFill>
                  <a:srgbClr val="C00000"/>
                </a:solidFill>
              </a:rPr>
              <a:t>về</a:t>
            </a:r>
            <a:r>
              <a:rPr lang="en-US" sz="1600" b="1" u="sng" dirty="0" smtClean="0">
                <a:solidFill>
                  <a:srgbClr val="C00000"/>
                </a:solidFill>
              </a:rPr>
              <a:t> </a:t>
            </a:r>
            <a:r>
              <a:rPr lang="en-US" sz="1600" b="1" u="sng" dirty="0" err="1" smtClean="0">
                <a:solidFill>
                  <a:srgbClr val="C00000"/>
                </a:solidFill>
              </a:rPr>
              <a:t>hướng</a:t>
            </a:r>
            <a:r>
              <a:rPr lang="en-US" sz="1600" b="1" u="sng" dirty="0" smtClean="0">
                <a:solidFill>
                  <a:srgbClr val="C00000"/>
                </a:solidFill>
              </a:rPr>
              <a:t> </a:t>
            </a:r>
            <a:r>
              <a:rPr lang="en-US" sz="1600" b="1" u="sng" dirty="0" err="1" smtClean="0">
                <a:solidFill>
                  <a:srgbClr val="C00000"/>
                </a:solidFill>
              </a:rPr>
              <a:t>dẫn</a:t>
            </a:r>
            <a:r>
              <a:rPr lang="en-US" sz="1600" b="1" u="sng" dirty="0" smtClean="0">
                <a:solidFill>
                  <a:srgbClr val="C00000"/>
                </a:solidFill>
              </a:rPr>
              <a:t> HS </a:t>
            </a:r>
            <a:r>
              <a:rPr lang="en-US" sz="1600" b="1" u="sng" dirty="0" err="1" smtClean="0">
                <a:solidFill>
                  <a:srgbClr val="C00000"/>
                </a:solidFill>
              </a:rPr>
              <a:t>đọc</a:t>
            </a:r>
            <a:r>
              <a:rPr lang="en-US" sz="1600" b="1" u="sng" dirty="0" smtClean="0">
                <a:solidFill>
                  <a:srgbClr val="C00000"/>
                </a:solidFill>
              </a:rPr>
              <a:t> </a:t>
            </a:r>
            <a:r>
              <a:rPr lang="en-US" sz="1600" b="1" u="sng" dirty="0" err="1" smtClean="0">
                <a:solidFill>
                  <a:srgbClr val="C00000"/>
                </a:solidFill>
              </a:rPr>
              <a:t>bài</a:t>
            </a:r>
            <a:r>
              <a:rPr lang="en-US" sz="1600" b="1" u="sng" dirty="0" smtClean="0">
                <a:solidFill>
                  <a:srgbClr val="C00000"/>
                </a:solidFill>
              </a:rPr>
              <a:t> </a:t>
            </a:r>
            <a:r>
              <a:rPr lang="en-US" sz="1600" i="1" dirty="0" err="1" smtClean="0">
                <a:solidFill>
                  <a:srgbClr val="C00000"/>
                </a:solidFill>
                <a:effectLst/>
                <a:latin typeface="Times New Roman"/>
                <a:ea typeface="Times New Roman"/>
                <a:cs typeface="Times New Roman"/>
              </a:rPr>
              <a:t>Chú</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Đất</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Nung</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Tiếng</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Việt</a:t>
            </a:r>
            <a:r>
              <a:rPr lang="en-US" sz="1600" i="1" dirty="0" smtClean="0">
                <a:solidFill>
                  <a:srgbClr val="C00000"/>
                </a:solidFill>
                <a:effectLst/>
                <a:latin typeface="Times New Roman"/>
                <a:ea typeface="Times New Roman"/>
                <a:cs typeface="Times New Roman"/>
              </a:rPr>
              <a:t> 4 </a:t>
            </a:r>
            <a:r>
              <a:rPr lang="en-US" sz="1600" i="1" dirty="0" err="1" smtClean="0">
                <a:solidFill>
                  <a:srgbClr val="C00000"/>
                </a:solidFill>
                <a:effectLst/>
                <a:latin typeface="Times New Roman"/>
                <a:ea typeface="Times New Roman"/>
                <a:cs typeface="Times New Roman"/>
              </a:rPr>
              <a:t>tập</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Một</a:t>
            </a:r>
            <a:r>
              <a:rPr lang="en-US" sz="1600" i="1" dirty="0" smtClean="0">
                <a:solidFill>
                  <a:srgbClr val="C00000"/>
                </a:solidFill>
                <a:effectLst/>
                <a:latin typeface="Times New Roman"/>
                <a:ea typeface="Times New Roman"/>
                <a:cs typeface="Times New Roman"/>
              </a:rPr>
              <a:t>). GV </a:t>
            </a:r>
            <a:r>
              <a:rPr lang="en-US" sz="1600" i="1" dirty="0" err="1" smtClean="0">
                <a:solidFill>
                  <a:srgbClr val="C00000"/>
                </a:solidFill>
                <a:effectLst/>
                <a:latin typeface="Times New Roman"/>
                <a:ea typeface="Times New Roman"/>
                <a:cs typeface="Times New Roman"/>
              </a:rPr>
              <a:t>dùng</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kỹ</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thuật</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này</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để</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giao</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nhiệm</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vụ</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cho</a:t>
            </a:r>
            <a:r>
              <a:rPr lang="en-US" sz="1600" i="1" dirty="0" smtClean="0">
                <a:solidFill>
                  <a:srgbClr val="C00000"/>
                </a:solidFill>
                <a:effectLst/>
                <a:latin typeface="Times New Roman"/>
                <a:ea typeface="Times New Roman"/>
                <a:cs typeface="Times New Roman"/>
              </a:rPr>
              <a:t> HS </a:t>
            </a:r>
            <a:r>
              <a:rPr lang="en-US" sz="1600" i="1" dirty="0" err="1" smtClean="0">
                <a:solidFill>
                  <a:srgbClr val="C00000"/>
                </a:solidFill>
                <a:effectLst/>
                <a:latin typeface="Times New Roman"/>
                <a:ea typeface="Times New Roman"/>
                <a:cs typeface="Times New Roman"/>
              </a:rPr>
              <a:t>chuẩn</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bị</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bài</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trước</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khi</a:t>
            </a:r>
            <a:r>
              <a:rPr lang="en-US" sz="1600" i="1" dirty="0" smtClean="0">
                <a:solidFill>
                  <a:srgbClr val="C00000"/>
                </a:solidFill>
                <a:effectLst/>
                <a:latin typeface="Times New Roman"/>
                <a:ea typeface="Times New Roman"/>
                <a:cs typeface="Times New Roman"/>
              </a:rPr>
              <a:t> </a:t>
            </a:r>
            <a:r>
              <a:rPr lang="en-US" sz="1600" i="1" dirty="0" err="1" smtClean="0">
                <a:solidFill>
                  <a:srgbClr val="C00000"/>
                </a:solidFill>
                <a:effectLst/>
                <a:latin typeface="Times New Roman"/>
                <a:ea typeface="Times New Roman"/>
                <a:cs typeface="Times New Roman"/>
              </a:rPr>
              <a:t>học</a:t>
            </a:r>
            <a:r>
              <a:rPr lang="en-US" sz="1600" i="1" dirty="0" smtClean="0">
                <a:solidFill>
                  <a:srgbClr val="C00000"/>
                </a:solidFill>
                <a:effectLst/>
                <a:latin typeface="Times New Roman"/>
                <a:ea typeface="Times New Roman"/>
                <a:cs typeface="Times New Roman"/>
              </a:rPr>
              <a:t>.</a:t>
            </a:r>
            <a:endParaRPr lang="en-US" sz="2000" b="1" u="sng" dirty="0">
              <a:solidFill>
                <a:srgbClr val="C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134365517"/>
              </p:ext>
            </p:extLst>
          </p:nvPr>
        </p:nvGraphicFramePr>
        <p:xfrm>
          <a:off x="152399" y="914400"/>
          <a:ext cx="8839201" cy="5684520"/>
        </p:xfrm>
        <a:graphic>
          <a:graphicData uri="http://schemas.openxmlformats.org/drawingml/2006/table">
            <a:tbl>
              <a:tblPr firstRow="1" firstCol="1" bandRow="1"/>
              <a:tblGrid>
                <a:gridCol w="1790799"/>
                <a:gridCol w="2066307"/>
                <a:gridCol w="1771120"/>
                <a:gridCol w="3210975"/>
              </a:tblGrid>
              <a:tr h="304800">
                <a:tc>
                  <a:txBody>
                    <a:bodyPr/>
                    <a:lstStyle/>
                    <a:p>
                      <a:pPr marL="0" marR="0" algn="ctr">
                        <a:lnSpc>
                          <a:spcPct val="130000"/>
                        </a:lnSpc>
                        <a:spcBef>
                          <a:spcPts val="600"/>
                        </a:spcBef>
                        <a:spcAft>
                          <a:spcPts val="600"/>
                        </a:spcAft>
                      </a:pPr>
                      <a:r>
                        <a:rPr lang="en-US" sz="1300" b="1" dirty="0">
                          <a:solidFill>
                            <a:srgbClr val="252525"/>
                          </a:solidFill>
                          <a:effectLst/>
                          <a:latin typeface="Times New Roman"/>
                          <a:ea typeface="Times New Roman"/>
                          <a:cs typeface="Times New Roman"/>
                        </a:rPr>
                        <a:t>K</a:t>
                      </a:r>
                      <a:endParaRPr lang="en-US" sz="1000" dirty="0">
                        <a:effectLst/>
                        <a:latin typeface="Calibri"/>
                        <a:ea typeface="Calibri"/>
                        <a:cs typeface="Times New Roman"/>
                      </a:endParaRPr>
                    </a:p>
                  </a:txBody>
                  <a:tcPr marL="61830" marR="61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600"/>
                        </a:spcBef>
                        <a:spcAft>
                          <a:spcPts val="600"/>
                        </a:spcAft>
                      </a:pPr>
                      <a:r>
                        <a:rPr lang="en-US" sz="1300" b="1">
                          <a:solidFill>
                            <a:srgbClr val="252525"/>
                          </a:solidFill>
                          <a:effectLst/>
                          <a:latin typeface="Times New Roman"/>
                          <a:ea typeface="Times New Roman"/>
                          <a:cs typeface="Times New Roman"/>
                        </a:rPr>
                        <a:t>W</a:t>
                      </a:r>
                      <a:endParaRPr lang="en-US" sz="1000">
                        <a:effectLst/>
                        <a:latin typeface="Calibri"/>
                        <a:ea typeface="Calibri"/>
                        <a:cs typeface="Times New Roman"/>
                      </a:endParaRPr>
                    </a:p>
                  </a:txBody>
                  <a:tcPr marL="61830" marR="61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600"/>
                        </a:spcBef>
                        <a:spcAft>
                          <a:spcPts val="600"/>
                        </a:spcAft>
                      </a:pPr>
                      <a:r>
                        <a:rPr lang="en-US" sz="1300" b="1" dirty="0">
                          <a:solidFill>
                            <a:srgbClr val="252525"/>
                          </a:solidFill>
                          <a:effectLst/>
                          <a:latin typeface="Times New Roman"/>
                          <a:ea typeface="Times New Roman"/>
                          <a:cs typeface="Times New Roman"/>
                        </a:rPr>
                        <a:t>L</a:t>
                      </a:r>
                      <a:endParaRPr lang="en-US" sz="1000" dirty="0">
                        <a:effectLst/>
                        <a:latin typeface="Calibri"/>
                        <a:ea typeface="Calibri"/>
                        <a:cs typeface="Times New Roman"/>
                      </a:endParaRPr>
                    </a:p>
                  </a:txBody>
                  <a:tcPr marL="61830" marR="61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600"/>
                        </a:spcBef>
                        <a:spcAft>
                          <a:spcPts val="600"/>
                        </a:spcAft>
                      </a:pPr>
                      <a:r>
                        <a:rPr lang="en-US" sz="1300" b="1">
                          <a:solidFill>
                            <a:srgbClr val="252525"/>
                          </a:solidFill>
                          <a:effectLst/>
                          <a:latin typeface="Times New Roman"/>
                          <a:ea typeface="Times New Roman"/>
                          <a:cs typeface="Times New Roman"/>
                        </a:rPr>
                        <a:t>H</a:t>
                      </a:r>
                      <a:endParaRPr lang="en-US" sz="1000">
                        <a:effectLst/>
                        <a:latin typeface="Calibri"/>
                        <a:ea typeface="Calibri"/>
                        <a:cs typeface="Times New Roman"/>
                      </a:endParaRPr>
                    </a:p>
                  </a:txBody>
                  <a:tcPr marL="61830" marR="61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5148716">
                <a:tc>
                  <a:txBody>
                    <a:bodyPr/>
                    <a:lstStyle/>
                    <a:p>
                      <a:pPr marL="0" marR="0" algn="just">
                        <a:lnSpc>
                          <a:spcPct val="100000"/>
                        </a:lnSpc>
                        <a:spcBef>
                          <a:spcPts val="600"/>
                        </a:spcBef>
                        <a:spcAft>
                          <a:spcPts val="600"/>
                        </a:spcAft>
                      </a:pPr>
                      <a:r>
                        <a:rPr lang="en-US" sz="1900" dirty="0" err="1" smtClean="0">
                          <a:solidFill>
                            <a:srgbClr val="7030A0"/>
                          </a:solidFill>
                          <a:effectLst/>
                          <a:latin typeface="Times New Roman"/>
                          <a:ea typeface="Times New Roman"/>
                          <a:cs typeface="Times New Roman"/>
                        </a:rPr>
                        <a:t>Các</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em</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biết</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gì</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về</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những</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đồ</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chơi</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bằng</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đất</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nung</a:t>
                      </a:r>
                      <a:r>
                        <a:rPr lang="en-US" sz="1900" baseline="0" dirty="0" smtClean="0">
                          <a:solidFill>
                            <a:srgbClr val="7030A0"/>
                          </a:solidFill>
                          <a:effectLst/>
                          <a:latin typeface="Times New Roman"/>
                          <a:ea typeface="Times New Roman"/>
                          <a:cs typeface="Times New Roman"/>
                        </a:rPr>
                        <a:t>?</a:t>
                      </a:r>
                      <a:endParaRPr lang="en-US" sz="1900" dirty="0" smtClean="0">
                        <a:solidFill>
                          <a:srgbClr val="7030A0"/>
                        </a:solidFill>
                        <a:effectLst/>
                        <a:latin typeface="Times New Roman"/>
                        <a:ea typeface="Times New Roman"/>
                        <a:cs typeface="Times New Roman"/>
                      </a:endParaRPr>
                    </a:p>
                    <a:p>
                      <a:pPr marL="0" marR="0" algn="just">
                        <a:lnSpc>
                          <a:spcPct val="100000"/>
                        </a:lnSpc>
                        <a:spcBef>
                          <a:spcPts val="600"/>
                        </a:spcBef>
                        <a:spcAft>
                          <a:spcPts val="600"/>
                        </a:spcAft>
                      </a:pPr>
                      <a:r>
                        <a:rPr lang="en-US" sz="1900" dirty="0" smtClean="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Những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nặn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 con </a:t>
                      </a:r>
                      <a:r>
                        <a:rPr lang="en-US" sz="1900" dirty="0" err="1">
                          <a:solidFill>
                            <a:srgbClr val="252525"/>
                          </a:solidFill>
                          <a:effectLst/>
                          <a:latin typeface="Times New Roman"/>
                          <a:ea typeface="Times New Roman"/>
                          <a:cs typeface="Times New Roman"/>
                        </a:rPr>
                        <a:t>chó</a:t>
                      </a:r>
                      <a:r>
                        <a:rPr lang="en-US" sz="1900" dirty="0">
                          <a:solidFill>
                            <a:srgbClr val="252525"/>
                          </a:solidFill>
                          <a:effectLst/>
                          <a:latin typeface="Times New Roman"/>
                          <a:ea typeface="Times New Roman"/>
                          <a:cs typeface="Times New Roman"/>
                        </a:rPr>
                        <a:t>, con </a:t>
                      </a:r>
                      <a:r>
                        <a:rPr lang="en-US" sz="1900" dirty="0" err="1">
                          <a:solidFill>
                            <a:srgbClr val="252525"/>
                          </a:solidFill>
                          <a:effectLst/>
                          <a:latin typeface="Times New Roman"/>
                          <a:ea typeface="Times New Roman"/>
                          <a:cs typeface="Times New Roman"/>
                        </a:rPr>
                        <a:t>cá</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nồi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búp</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bê</a:t>
                      </a:r>
                      <a:endParaRPr lang="en-US" sz="1900" dirty="0">
                        <a:effectLst/>
                        <a:latin typeface="Calibri"/>
                        <a:ea typeface="Calibri"/>
                        <a:cs typeface="Times New Roman"/>
                      </a:endParaRPr>
                    </a:p>
                    <a:p>
                      <a:pPr marL="0" marR="0" algn="just">
                        <a:lnSpc>
                          <a:spcPct val="100000"/>
                        </a:lnSpc>
                        <a:spcBef>
                          <a:spcPts val="600"/>
                        </a:spcBef>
                        <a:spcAft>
                          <a:spcPts val="600"/>
                        </a:spcAft>
                      </a:pP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Trẻ</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em</a:t>
                      </a:r>
                      <a:r>
                        <a:rPr lang="en-US" sz="1900" dirty="0">
                          <a:solidFill>
                            <a:srgbClr val="252525"/>
                          </a:solidFill>
                          <a:effectLst/>
                          <a:latin typeface="Times New Roman"/>
                          <a:ea typeface="Times New Roman"/>
                          <a:cs typeface="Times New Roman"/>
                        </a:rPr>
                        <a:t> ở </a:t>
                      </a:r>
                      <a:r>
                        <a:rPr lang="en-US" sz="1900" dirty="0" err="1">
                          <a:solidFill>
                            <a:srgbClr val="252525"/>
                          </a:solidFill>
                          <a:effectLst/>
                          <a:latin typeface="Times New Roman"/>
                          <a:ea typeface="Times New Roman"/>
                          <a:cs typeface="Times New Roman"/>
                        </a:rPr>
                        <a:t>quê</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ngày</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xưa</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nặn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có</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sơn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màu</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xanh</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đỏ</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vàng</a:t>
                      </a:r>
                      <a:endParaRPr lang="en-US" sz="1900" dirty="0">
                        <a:effectLst/>
                        <a:latin typeface="Calibri"/>
                        <a:ea typeface="Calibri"/>
                        <a:cs typeface="Times New Roman"/>
                      </a:endParaRPr>
                    </a:p>
                  </a:txBody>
                  <a:tcPr marL="61830" marR="61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600"/>
                        </a:spcAft>
                      </a:pPr>
                      <a:r>
                        <a:rPr lang="en-US" sz="1900" dirty="0" err="1" smtClean="0">
                          <a:solidFill>
                            <a:srgbClr val="7030A0"/>
                          </a:solidFill>
                          <a:effectLst/>
                          <a:latin typeface="Times New Roman"/>
                          <a:ea typeface="Times New Roman"/>
                          <a:cs typeface="Times New Roman"/>
                        </a:rPr>
                        <a:t>Em</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muốn</a:t>
                      </a:r>
                      <a:r>
                        <a:rPr lang="en-US" sz="1900" baseline="0" dirty="0" smtClean="0">
                          <a:solidFill>
                            <a:srgbClr val="7030A0"/>
                          </a:solidFill>
                          <a:effectLst/>
                          <a:latin typeface="Times New Roman"/>
                          <a:ea typeface="Times New Roman"/>
                          <a:cs typeface="Times New Roman"/>
                        </a:rPr>
                        <a:t> </a:t>
                      </a:r>
                      <a:r>
                        <a:rPr lang="en-US" sz="1900" dirty="0" err="1" smtClean="0">
                          <a:solidFill>
                            <a:srgbClr val="7030A0"/>
                          </a:solidFill>
                          <a:effectLst/>
                          <a:latin typeface="Times New Roman"/>
                          <a:ea typeface="Times New Roman"/>
                          <a:cs typeface="Times New Roman"/>
                        </a:rPr>
                        <a:t>biết</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thêm</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gì</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về</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đồ</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chơi</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bằng</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đất</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Hãy</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đặt</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các</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câu</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hỏi</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vào</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cột</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này</a:t>
                      </a:r>
                      <a:r>
                        <a:rPr lang="en-US" sz="1900" baseline="0" dirty="0" smtClean="0">
                          <a:solidFill>
                            <a:srgbClr val="7030A0"/>
                          </a:solidFill>
                          <a:effectLst/>
                          <a:latin typeface="Times New Roman"/>
                          <a:ea typeface="Times New Roman"/>
                          <a:cs typeface="Times New Roman"/>
                        </a:rPr>
                        <a:t>.</a:t>
                      </a:r>
                      <a:endParaRPr lang="en-US" sz="1900" dirty="0" smtClean="0">
                        <a:solidFill>
                          <a:srgbClr val="7030A0"/>
                        </a:solidFill>
                        <a:effectLst/>
                        <a:latin typeface="Times New Roman"/>
                        <a:ea typeface="Times New Roman"/>
                        <a:cs typeface="Times New Roman"/>
                      </a:endParaRPr>
                    </a:p>
                    <a:p>
                      <a:pPr marL="0" marR="0" algn="just">
                        <a:lnSpc>
                          <a:spcPct val="100000"/>
                        </a:lnSpc>
                        <a:spcBef>
                          <a:spcPts val="600"/>
                        </a:spcBef>
                        <a:spcAft>
                          <a:spcPts val="600"/>
                        </a:spcAft>
                      </a:pPr>
                      <a:r>
                        <a:rPr lang="en-US" sz="1900" dirty="0" smtClean="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làm</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nặn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khi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gặp</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nước</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có</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bị</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hỏng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không</a:t>
                      </a:r>
                      <a:r>
                        <a:rPr lang="en-US" sz="1900" dirty="0">
                          <a:solidFill>
                            <a:srgbClr val="252525"/>
                          </a:solidFill>
                          <a:effectLst/>
                          <a:latin typeface="Times New Roman"/>
                          <a:ea typeface="Times New Roman"/>
                          <a:cs typeface="Times New Roman"/>
                        </a:rPr>
                        <a:t>?</a:t>
                      </a:r>
                      <a:endParaRPr lang="en-US" sz="1900" dirty="0">
                        <a:effectLst/>
                        <a:latin typeface="Calibri"/>
                        <a:ea typeface="Calibri"/>
                        <a:cs typeface="Times New Roman"/>
                      </a:endParaRPr>
                    </a:p>
                    <a:p>
                      <a:pPr marL="0" marR="0" algn="just">
                        <a:lnSpc>
                          <a:spcPct val="100000"/>
                        </a:lnSpc>
                        <a:spcBef>
                          <a:spcPts val="600"/>
                        </a:spcBef>
                        <a:spcAft>
                          <a:spcPts val="600"/>
                        </a:spcAft>
                      </a:pP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Làm</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thế</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nào</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để</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được</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lâu</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và</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không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giây</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bẩn</a:t>
                      </a:r>
                      <a:r>
                        <a:rPr lang="en-US" sz="1900" dirty="0">
                          <a:solidFill>
                            <a:srgbClr val="252525"/>
                          </a:solidFill>
                          <a:effectLst/>
                          <a:latin typeface="Times New Roman"/>
                          <a:ea typeface="Times New Roman"/>
                          <a:cs typeface="Times New Roman"/>
                        </a:rPr>
                        <a:t>?</a:t>
                      </a:r>
                      <a:endParaRPr lang="en-US" sz="1900" dirty="0">
                        <a:effectLst/>
                        <a:latin typeface="Calibri"/>
                        <a:ea typeface="Calibri"/>
                        <a:cs typeface="Times New Roman"/>
                      </a:endParaRPr>
                    </a:p>
                    <a:p>
                      <a:pPr marL="0" marR="0" algn="just">
                        <a:lnSpc>
                          <a:spcPct val="100000"/>
                        </a:lnSpc>
                        <a:spcBef>
                          <a:spcPts val="600"/>
                        </a:spcBef>
                        <a:spcAft>
                          <a:spcPts val="600"/>
                        </a:spcAft>
                      </a:pP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Bây</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giờ</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người</a:t>
                      </a:r>
                      <a:r>
                        <a:rPr lang="en-US" sz="1900" dirty="0">
                          <a:solidFill>
                            <a:srgbClr val="252525"/>
                          </a:solidFill>
                          <a:effectLst/>
                          <a:latin typeface="Times New Roman"/>
                          <a:ea typeface="Times New Roman"/>
                          <a:cs typeface="Times New Roman"/>
                        </a:rPr>
                        <a:t> ta </a:t>
                      </a:r>
                      <a:r>
                        <a:rPr lang="en-US" sz="1900" dirty="0" err="1">
                          <a:solidFill>
                            <a:srgbClr val="252525"/>
                          </a:solidFill>
                          <a:effectLst/>
                          <a:latin typeface="Times New Roman"/>
                          <a:ea typeface="Times New Roman"/>
                          <a:cs typeface="Times New Roman"/>
                        </a:rPr>
                        <a:t>còn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làm</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nung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không</a:t>
                      </a:r>
                      <a:r>
                        <a:rPr lang="en-US" sz="1900" dirty="0">
                          <a:solidFill>
                            <a:srgbClr val="252525"/>
                          </a:solidFill>
                          <a:effectLst/>
                          <a:latin typeface="Times New Roman"/>
                          <a:ea typeface="Times New Roman"/>
                          <a:cs typeface="Times New Roman"/>
                        </a:rPr>
                        <a:t>? Ở </a:t>
                      </a:r>
                      <a:r>
                        <a:rPr lang="en-US" sz="1900" dirty="0" err="1">
                          <a:solidFill>
                            <a:srgbClr val="252525"/>
                          </a:solidFill>
                          <a:effectLst/>
                          <a:latin typeface="Times New Roman"/>
                          <a:ea typeface="Times New Roman"/>
                          <a:cs typeface="Times New Roman"/>
                        </a:rPr>
                        <a:t>đâu</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làm</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những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thứ</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đó</a:t>
                      </a:r>
                      <a:r>
                        <a:rPr lang="en-US" sz="1900" dirty="0">
                          <a:solidFill>
                            <a:srgbClr val="252525"/>
                          </a:solidFill>
                          <a:effectLst/>
                          <a:latin typeface="Times New Roman"/>
                          <a:ea typeface="Times New Roman"/>
                          <a:cs typeface="Times New Roman"/>
                        </a:rPr>
                        <a:t>?</a:t>
                      </a:r>
                      <a:endParaRPr lang="en-US" sz="1900" dirty="0">
                        <a:effectLst/>
                        <a:latin typeface="Calibri"/>
                        <a:ea typeface="Calibri"/>
                        <a:cs typeface="Times New Roman"/>
                      </a:endParaRPr>
                    </a:p>
                  </a:txBody>
                  <a:tcPr marL="61830" marR="61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600"/>
                        </a:spcAft>
                      </a:pPr>
                      <a:r>
                        <a:rPr lang="en-US" sz="1900" dirty="0" err="1" smtClean="0">
                          <a:solidFill>
                            <a:srgbClr val="7030A0"/>
                          </a:solidFill>
                          <a:effectLst/>
                          <a:latin typeface="Times New Roman"/>
                          <a:ea typeface="Times New Roman"/>
                          <a:cs typeface="Times New Roman"/>
                        </a:rPr>
                        <a:t>Bằng</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vốn</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hiểu</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biết</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của</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mình</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hỏi</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người</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thân</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tìm</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hiểu</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trên</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sách</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báo</a:t>
                      </a:r>
                      <a:r>
                        <a:rPr lang="en-US" sz="1900" baseline="0" dirty="0" smtClean="0">
                          <a:solidFill>
                            <a:srgbClr val="7030A0"/>
                          </a:solidFill>
                          <a:effectLst/>
                          <a:latin typeface="Times New Roman"/>
                          <a:ea typeface="Times New Roman"/>
                          <a:cs typeface="Times New Roman"/>
                        </a:rPr>
                        <a:t>…</a:t>
                      </a:r>
                      <a:r>
                        <a:rPr lang="en-US" sz="1900" baseline="0" dirty="0" err="1" smtClean="0">
                          <a:solidFill>
                            <a:srgbClr val="7030A0"/>
                          </a:solidFill>
                          <a:effectLst/>
                          <a:latin typeface="Times New Roman"/>
                          <a:ea typeface="Times New Roman"/>
                          <a:cs typeface="Times New Roman"/>
                        </a:rPr>
                        <a:t>em</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hãy</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trả</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lời</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các</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câu</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hỏi</a:t>
                      </a:r>
                      <a:r>
                        <a:rPr lang="en-US" sz="1900" baseline="0" dirty="0" smtClean="0">
                          <a:solidFill>
                            <a:srgbClr val="7030A0"/>
                          </a:solidFill>
                          <a:effectLst/>
                          <a:latin typeface="Times New Roman"/>
                          <a:ea typeface="Times New Roman"/>
                          <a:cs typeface="Times New Roman"/>
                        </a:rPr>
                        <a:t> ở </a:t>
                      </a:r>
                      <a:r>
                        <a:rPr lang="en-US" sz="1900" baseline="0" dirty="0" err="1" smtClean="0">
                          <a:solidFill>
                            <a:srgbClr val="7030A0"/>
                          </a:solidFill>
                          <a:effectLst/>
                          <a:latin typeface="Times New Roman"/>
                          <a:ea typeface="Times New Roman"/>
                          <a:cs typeface="Times New Roman"/>
                        </a:rPr>
                        <a:t>cột</a:t>
                      </a:r>
                      <a:r>
                        <a:rPr lang="en-US" sz="1900" baseline="0" dirty="0" smtClean="0">
                          <a:solidFill>
                            <a:srgbClr val="7030A0"/>
                          </a:solidFill>
                          <a:effectLst/>
                          <a:latin typeface="Times New Roman"/>
                          <a:ea typeface="Times New Roman"/>
                          <a:cs typeface="Times New Roman"/>
                        </a:rPr>
                        <a:t> W</a:t>
                      </a:r>
                      <a:endParaRPr lang="en-US" sz="1900" dirty="0" smtClean="0">
                        <a:solidFill>
                          <a:srgbClr val="7030A0"/>
                        </a:solidFill>
                        <a:effectLst/>
                        <a:latin typeface="Times New Roman"/>
                        <a:ea typeface="Times New Roman"/>
                        <a:cs typeface="Times New Roman"/>
                      </a:endParaRPr>
                    </a:p>
                    <a:p>
                      <a:pPr marL="0" marR="0" algn="just">
                        <a:lnSpc>
                          <a:spcPct val="100000"/>
                        </a:lnSpc>
                        <a:spcBef>
                          <a:spcPts val="600"/>
                        </a:spcBef>
                        <a:spcAft>
                          <a:spcPts val="600"/>
                        </a:spcAft>
                      </a:pPr>
                      <a:r>
                        <a:rPr lang="en-US" sz="1900" dirty="0" smtClean="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làm</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nặn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mà</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gặp</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nước</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thì</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bị</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nhão</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ra</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và</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hỏng</a:t>
                      </a:r>
                      <a:endParaRPr lang="en-US" sz="1900" dirty="0">
                        <a:effectLst/>
                        <a:latin typeface="Calibri"/>
                        <a:ea typeface="Calibri"/>
                        <a:cs typeface="Times New Roman"/>
                      </a:endParaRPr>
                    </a:p>
                    <a:p>
                      <a:pPr marL="0" marR="0" algn="just">
                        <a:lnSpc>
                          <a:spcPct val="100000"/>
                        </a:lnSpc>
                        <a:spcBef>
                          <a:spcPts val="600"/>
                        </a:spcBef>
                        <a:spcAft>
                          <a:spcPts val="600"/>
                        </a:spcAft>
                      </a:pP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Để</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được</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lâu</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bền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thì</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phải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nung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nó</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lửa</a:t>
                      </a:r>
                      <a:endParaRPr lang="en-US" sz="1900" dirty="0">
                        <a:effectLst/>
                        <a:latin typeface="Calibri"/>
                        <a:ea typeface="Calibri"/>
                        <a:cs typeface="Times New Roman"/>
                      </a:endParaRPr>
                    </a:p>
                    <a:p>
                      <a:pPr marL="0" marR="0" algn="just">
                        <a:lnSpc>
                          <a:spcPct val="100000"/>
                        </a:lnSpc>
                        <a:spcBef>
                          <a:spcPts val="600"/>
                        </a:spcBef>
                        <a:spcAft>
                          <a:spcPts val="600"/>
                        </a:spcAft>
                      </a:pPr>
                      <a:r>
                        <a:rPr lang="en-US" sz="1900" dirty="0">
                          <a:solidFill>
                            <a:srgbClr val="252525"/>
                          </a:solidFill>
                          <a:effectLst/>
                          <a:latin typeface="Times New Roman"/>
                          <a:ea typeface="Times New Roman"/>
                          <a:cs typeface="Times New Roman"/>
                        </a:rPr>
                        <a:t> </a:t>
                      </a:r>
                      <a:endParaRPr lang="en-US" sz="1900" dirty="0">
                        <a:effectLst/>
                        <a:latin typeface="Calibri"/>
                        <a:ea typeface="Calibri"/>
                        <a:cs typeface="Times New Roman"/>
                      </a:endParaRPr>
                    </a:p>
                  </a:txBody>
                  <a:tcPr marL="61830" marR="61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600"/>
                        </a:spcBef>
                        <a:spcAft>
                          <a:spcPts val="600"/>
                        </a:spcAft>
                      </a:pPr>
                      <a:r>
                        <a:rPr lang="en-US" sz="1900" dirty="0" err="1" smtClean="0">
                          <a:solidFill>
                            <a:srgbClr val="7030A0"/>
                          </a:solidFill>
                          <a:effectLst/>
                          <a:latin typeface="Times New Roman"/>
                          <a:ea typeface="Times New Roman"/>
                          <a:cs typeface="Times New Roman"/>
                        </a:rPr>
                        <a:t>Em</a:t>
                      </a:r>
                      <a:r>
                        <a:rPr lang="en-US" sz="1900" dirty="0" smtClean="0">
                          <a:solidFill>
                            <a:srgbClr val="7030A0"/>
                          </a:solidFill>
                          <a:effectLst/>
                          <a:latin typeface="Times New Roman"/>
                          <a:ea typeface="Times New Roman"/>
                          <a:cs typeface="Times New Roman"/>
                        </a:rPr>
                        <a:t> </a:t>
                      </a:r>
                      <a:r>
                        <a:rPr lang="en-US" sz="1900" dirty="0" err="1" smtClean="0">
                          <a:solidFill>
                            <a:srgbClr val="7030A0"/>
                          </a:solidFill>
                          <a:effectLst/>
                          <a:latin typeface="Times New Roman"/>
                          <a:ea typeface="Times New Roman"/>
                          <a:cs typeface="Times New Roman"/>
                        </a:rPr>
                        <a:t>sẽ</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làm</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thế</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nào</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để</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tìm</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hiểu</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thêm</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về</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đồ</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chơi</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bằng</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đất</a:t>
                      </a:r>
                      <a:r>
                        <a:rPr lang="en-US" sz="1900" baseline="0" dirty="0" smtClean="0">
                          <a:solidFill>
                            <a:srgbClr val="7030A0"/>
                          </a:solidFill>
                          <a:effectLst/>
                          <a:latin typeface="Times New Roman"/>
                          <a:ea typeface="Times New Roman"/>
                          <a:cs typeface="Times New Roman"/>
                        </a:rPr>
                        <a:t> </a:t>
                      </a:r>
                      <a:r>
                        <a:rPr lang="en-US" sz="1900" baseline="0" dirty="0" err="1" smtClean="0">
                          <a:solidFill>
                            <a:srgbClr val="7030A0"/>
                          </a:solidFill>
                          <a:effectLst/>
                          <a:latin typeface="Times New Roman"/>
                          <a:ea typeface="Times New Roman"/>
                          <a:cs typeface="Times New Roman"/>
                        </a:rPr>
                        <a:t>nung</a:t>
                      </a:r>
                      <a:r>
                        <a:rPr lang="en-US" sz="1900" baseline="0" dirty="0" smtClean="0">
                          <a:solidFill>
                            <a:srgbClr val="7030A0"/>
                          </a:solidFill>
                          <a:effectLst/>
                          <a:latin typeface="Times New Roman"/>
                          <a:ea typeface="Times New Roman"/>
                          <a:cs typeface="Times New Roman"/>
                        </a:rPr>
                        <a:t>?</a:t>
                      </a:r>
                      <a:endParaRPr lang="en-US" sz="1900" dirty="0" smtClean="0">
                        <a:solidFill>
                          <a:srgbClr val="7030A0"/>
                        </a:solidFill>
                        <a:effectLst/>
                        <a:latin typeface="Times New Roman"/>
                        <a:ea typeface="Times New Roman"/>
                        <a:cs typeface="Times New Roman"/>
                      </a:endParaRPr>
                    </a:p>
                    <a:p>
                      <a:pPr marL="0" marR="0" algn="just">
                        <a:lnSpc>
                          <a:spcPct val="100000"/>
                        </a:lnSpc>
                        <a:spcBef>
                          <a:spcPts val="600"/>
                        </a:spcBef>
                        <a:spcAft>
                          <a:spcPts val="600"/>
                        </a:spcAft>
                      </a:pPr>
                      <a:r>
                        <a:rPr lang="en-US" sz="1900" dirty="0" smtClean="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Tham</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quan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làng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nghề</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gốm</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để</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biết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dùng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nặn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được</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nung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thế</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nào</a:t>
                      </a:r>
                      <a:r>
                        <a:rPr lang="en-US" sz="1900" dirty="0">
                          <a:solidFill>
                            <a:srgbClr val="252525"/>
                          </a:solidFill>
                          <a:effectLst/>
                          <a:latin typeface="Times New Roman"/>
                          <a:ea typeface="Times New Roman"/>
                          <a:cs typeface="Times New Roman"/>
                        </a:rPr>
                        <a:t>.</a:t>
                      </a:r>
                      <a:endParaRPr lang="en-US" sz="1900" dirty="0">
                        <a:effectLst/>
                        <a:latin typeface="Calibri"/>
                        <a:ea typeface="Calibri"/>
                        <a:cs typeface="Times New Roman"/>
                      </a:endParaRPr>
                    </a:p>
                    <a:p>
                      <a:pPr marL="0" marR="0" algn="just">
                        <a:lnSpc>
                          <a:spcPct val="100000"/>
                        </a:lnSpc>
                        <a:spcBef>
                          <a:spcPts val="600"/>
                        </a:spcBef>
                        <a:spcAft>
                          <a:spcPts val="600"/>
                        </a:spcAft>
                      </a:pP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Tìm</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hiểu</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trên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mạng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để</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biết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được</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có</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những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nào</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làm</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nung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Bây</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giờ</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có</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những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người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nào</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dùng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thứ</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đó</a:t>
                      </a:r>
                      <a:r>
                        <a:rPr lang="en-US" sz="1900" dirty="0">
                          <a:solidFill>
                            <a:srgbClr val="252525"/>
                          </a:solidFill>
                          <a:effectLst/>
                          <a:latin typeface="Times New Roman"/>
                          <a:ea typeface="Times New Roman"/>
                          <a:cs typeface="Times New Roman"/>
                        </a:rPr>
                        <a:t>?</a:t>
                      </a:r>
                      <a:endParaRPr lang="en-US" sz="1900" dirty="0">
                        <a:effectLst/>
                        <a:latin typeface="Calibri"/>
                        <a:ea typeface="Calibri"/>
                        <a:cs typeface="Times New Roman"/>
                      </a:endParaRPr>
                    </a:p>
                    <a:p>
                      <a:pPr marL="0" marR="0" algn="just">
                        <a:lnSpc>
                          <a:spcPct val="100000"/>
                        </a:lnSpc>
                        <a:spcBef>
                          <a:spcPts val="600"/>
                        </a:spcBef>
                        <a:spcAft>
                          <a:spcPts val="600"/>
                        </a:spcAft>
                      </a:pP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Xin</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bố</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mẹ</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mua</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cho</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một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vài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đồ</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chơi</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bằng</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đất</a:t>
                      </a:r>
                      <a:r>
                        <a:rPr lang="en-US" sz="1900" dirty="0">
                          <a:solidFill>
                            <a:srgbClr val="252525"/>
                          </a:solidFill>
                          <a:effectLst/>
                          <a:latin typeface="Times New Roman"/>
                          <a:ea typeface="Times New Roman"/>
                          <a:cs typeface="Times New Roman"/>
                        </a:rPr>
                        <a:t> </a:t>
                      </a:r>
                      <a:r>
                        <a:rPr lang="en-US" sz="1900" dirty="0" err="1">
                          <a:solidFill>
                            <a:srgbClr val="252525"/>
                          </a:solidFill>
                          <a:effectLst/>
                          <a:latin typeface="Times New Roman"/>
                          <a:ea typeface="Times New Roman"/>
                          <a:cs typeface="Times New Roman"/>
                        </a:rPr>
                        <a:t>nung</a:t>
                      </a:r>
                      <a:endParaRPr lang="en-US" sz="1900" dirty="0">
                        <a:effectLst/>
                        <a:latin typeface="Calibri"/>
                        <a:ea typeface="Calibri"/>
                        <a:cs typeface="Times New Roman"/>
                      </a:endParaRPr>
                    </a:p>
                  </a:txBody>
                  <a:tcPr marL="61830" marR="61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bl>
          </a:graphicData>
        </a:graphic>
      </p:graphicFrame>
    </p:spTree>
    <p:extLst>
      <p:ext uri="{BB962C8B-B14F-4D97-AF65-F5344CB8AC3E}">
        <p14:creationId xmlns:p14="http://schemas.microsoft.com/office/powerpoint/2010/main" xmlns="" val="6100395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152400" y="152400"/>
            <a:ext cx="8991600" cy="6477000"/>
          </a:xfrm>
        </p:spPr>
        <p:txBody>
          <a:bodyPr>
            <a:noAutofit/>
          </a:bodyPr>
          <a:lstStyle/>
          <a:p>
            <a:pPr marL="0" indent="0">
              <a:buNone/>
            </a:pPr>
            <a:r>
              <a:rPr lang="en-US" b="1" dirty="0" smtClean="0">
                <a:solidFill>
                  <a:srgbClr val="C00000"/>
                </a:solidFill>
              </a:rPr>
              <a:t>4. </a:t>
            </a:r>
            <a:r>
              <a:rPr lang="en-US" b="1" dirty="0" err="1" smtClean="0">
                <a:solidFill>
                  <a:srgbClr val="C00000"/>
                </a:solidFill>
              </a:rPr>
              <a:t>Phương</a:t>
            </a:r>
            <a:r>
              <a:rPr lang="en-US" b="1" dirty="0" smtClean="0">
                <a:solidFill>
                  <a:srgbClr val="C00000"/>
                </a:solidFill>
              </a:rPr>
              <a:t> </a:t>
            </a:r>
            <a:r>
              <a:rPr lang="en-US" b="1" dirty="0" err="1" smtClean="0">
                <a:solidFill>
                  <a:srgbClr val="C00000"/>
                </a:solidFill>
              </a:rPr>
              <a:t>pháp</a:t>
            </a:r>
            <a:r>
              <a:rPr lang="en-US" b="1" dirty="0" smtClean="0">
                <a:solidFill>
                  <a:srgbClr val="C00000"/>
                </a:solidFill>
              </a:rPr>
              <a:t> </a:t>
            </a:r>
            <a:r>
              <a:rPr lang="en-US" b="1" dirty="0" err="1" smtClean="0">
                <a:solidFill>
                  <a:srgbClr val="C00000"/>
                </a:solidFill>
              </a:rPr>
              <a:t>đóng</a:t>
            </a:r>
            <a:r>
              <a:rPr lang="en-US" b="1" dirty="0" smtClean="0">
                <a:solidFill>
                  <a:srgbClr val="C00000"/>
                </a:solidFill>
              </a:rPr>
              <a:t> </a:t>
            </a:r>
            <a:r>
              <a:rPr lang="en-US" b="1" dirty="0" err="1" smtClean="0">
                <a:solidFill>
                  <a:srgbClr val="C00000"/>
                </a:solidFill>
              </a:rPr>
              <a:t>vai</a:t>
            </a:r>
            <a:endParaRPr lang="en-US" b="1" dirty="0" smtClean="0">
              <a:solidFill>
                <a:srgbClr val="C00000"/>
              </a:solidFill>
            </a:endParaRPr>
          </a:p>
          <a:p>
            <a:pPr marL="0" lvl="0" indent="0" algn="ctr">
              <a:lnSpc>
                <a:spcPct val="130000"/>
              </a:lnSpc>
              <a:spcBef>
                <a:spcPts val="0"/>
              </a:spcBef>
              <a:spcAft>
                <a:spcPts val="1000"/>
              </a:spcAft>
              <a:buNone/>
            </a:pPr>
            <a:endParaRPr lang="en-US" sz="2400" b="1" dirty="0">
              <a:solidFill>
                <a:srgbClr val="C00000"/>
              </a:solidFill>
            </a:endParaRPr>
          </a:p>
          <a:p>
            <a:pPr marL="0" indent="0">
              <a:buNone/>
            </a:pPr>
            <a:r>
              <a:rPr lang="en-US" sz="2400" b="1" dirty="0" smtClean="0">
                <a:solidFill>
                  <a:srgbClr val="333333"/>
                </a:solidFill>
                <a:effectLst/>
                <a:latin typeface="Times New Roman"/>
                <a:ea typeface="Times New Roman"/>
                <a:cs typeface="Times New Roman"/>
              </a:rPr>
              <a:t>     </a:t>
            </a:r>
            <a:r>
              <a:rPr lang="en-US" sz="2400" b="1" dirty="0" smtClean="0">
                <a:solidFill>
                  <a:srgbClr val="333333"/>
                </a:solidFill>
                <a:effectLst/>
                <a:latin typeface="Times New Roman"/>
                <a:ea typeface="Times New Roman"/>
                <a:cs typeface="Times New Roman"/>
                <a:sym typeface="Wingdings" pitchFamily="2" charset="2"/>
              </a:rPr>
              <a:t> </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Là</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việc</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tổ</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chức</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cho</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học</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sinh</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thực</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hành</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một</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số</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cách</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ứng</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xử</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nào</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đó</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trong</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một</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tình</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huống</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giả</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định</a:t>
            </a:r>
            <a:r>
              <a:rPr lang="en-US" sz="2400" b="1" dirty="0" smtClean="0">
                <a:solidFill>
                  <a:srgbClr val="333333"/>
                </a:solidFill>
                <a:effectLst/>
                <a:latin typeface="Times New Roman"/>
                <a:ea typeface="Times New Roman"/>
                <a:cs typeface="Times New Roman"/>
              </a:rPr>
              <a:t>. </a:t>
            </a:r>
            <a:endParaRPr lang="en-US" sz="2400" b="1" dirty="0">
              <a:ea typeface="Calibri"/>
              <a:cs typeface="Times New Roman"/>
            </a:endParaRPr>
          </a:p>
          <a:p>
            <a:pPr marL="0" marR="0" indent="0" algn="just">
              <a:lnSpc>
                <a:spcPct val="130000"/>
              </a:lnSpc>
              <a:spcBef>
                <a:spcPts val="0"/>
              </a:spcBef>
              <a:spcAft>
                <a:spcPts val="1000"/>
              </a:spcAft>
              <a:buNone/>
            </a:pPr>
            <a:r>
              <a:rPr lang="en-US" sz="2400" dirty="0" smtClean="0">
                <a:solidFill>
                  <a:srgbClr val="333333"/>
                </a:solidFill>
                <a:effectLst/>
                <a:latin typeface="Times New Roman"/>
                <a:ea typeface="Times New Roman"/>
                <a:cs typeface="Times New Roman"/>
              </a:rPr>
              <a:t>     </a:t>
            </a:r>
            <a:r>
              <a:rPr lang="en-US" sz="2400" dirty="0" smtClean="0">
                <a:solidFill>
                  <a:srgbClr val="333333"/>
                </a:solidFill>
                <a:effectLst/>
                <a:latin typeface="Times New Roman"/>
                <a:ea typeface="Times New Roman"/>
                <a:cs typeface="Times New Roman"/>
                <a:sym typeface="Wingdings" pitchFamily="2" charset="2"/>
              </a:rPr>
              <a:t> </a:t>
            </a:r>
            <a:r>
              <a:rPr lang="en-US" sz="2400" b="1" dirty="0" err="1">
                <a:solidFill>
                  <a:srgbClr val="333333"/>
                </a:solidFill>
                <a:latin typeface="Times New Roman"/>
                <a:ea typeface="Times New Roman"/>
                <a:cs typeface="Times New Roman"/>
                <a:sym typeface="Wingdings" pitchFamily="2" charset="2"/>
              </a:rPr>
              <a:t>Ư</a:t>
            </a:r>
            <a:r>
              <a:rPr lang="en-US" sz="2400" b="1" dirty="0" err="1" smtClean="0">
                <a:solidFill>
                  <a:srgbClr val="333333"/>
                </a:solidFill>
                <a:effectLst/>
                <a:latin typeface="Times New Roman"/>
                <a:ea typeface="Times New Roman"/>
                <a:cs typeface="Times New Roman"/>
              </a:rPr>
              <a:t>u</a:t>
            </a:r>
            <a:r>
              <a:rPr lang="en-US" sz="2400" b="1" dirty="0" smtClean="0">
                <a:solidFill>
                  <a:srgbClr val="333333"/>
                </a:solidFill>
                <a:effectLst/>
                <a:latin typeface="Times New Roman"/>
                <a:ea typeface="Times New Roman"/>
                <a:cs typeface="Times New Roman"/>
              </a:rPr>
              <a:t> </a:t>
            </a:r>
            <a:r>
              <a:rPr lang="en-US" sz="2400" b="1" dirty="0" err="1" smtClean="0">
                <a:solidFill>
                  <a:srgbClr val="333333"/>
                </a:solidFill>
                <a:effectLst/>
                <a:latin typeface="Times New Roman"/>
                <a:ea typeface="Times New Roman"/>
                <a:cs typeface="Times New Roman"/>
              </a:rPr>
              <a:t>điểm</a:t>
            </a:r>
            <a:r>
              <a:rPr lang="en-US" sz="2400" b="1" dirty="0" smtClean="0">
                <a:solidFill>
                  <a:srgbClr val="333333"/>
                </a:solidFill>
                <a:effectLst/>
                <a:latin typeface="Times New Roman"/>
                <a:ea typeface="Times New Roman"/>
                <a:cs typeface="Times New Roman"/>
              </a:rPr>
              <a:t> : </a:t>
            </a:r>
            <a:endParaRPr lang="en-US" sz="2400" b="1" dirty="0">
              <a:ea typeface="Calibri"/>
              <a:cs typeface="Times New Roman"/>
            </a:endParaRPr>
          </a:p>
          <a:p>
            <a:pPr marL="0" marR="0" indent="0" algn="just">
              <a:lnSpc>
                <a:spcPct val="130000"/>
              </a:lnSpc>
              <a:spcBef>
                <a:spcPts val="0"/>
              </a:spcBef>
              <a:spcAft>
                <a:spcPts val="1000"/>
              </a:spcAft>
              <a:buNone/>
            </a:pPr>
            <a:r>
              <a:rPr lang="en-US" sz="2400" dirty="0">
                <a:solidFill>
                  <a:srgbClr val="333333"/>
                </a:solidFill>
                <a:latin typeface="Times New Roman"/>
                <a:ea typeface="Times New Roman"/>
                <a:cs typeface="Times New Roman"/>
              </a:rPr>
              <a:t> </a:t>
            </a:r>
            <a:r>
              <a:rPr lang="en-US" sz="2400" dirty="0" smtClean="0">
                <a:solidFill>
                  <a:srgbClr val="333333"/>
                </a:solidFill>
                <a:latin typeface="Times New Roman"/>
                <a:ea typeface="Times New Roman"/>
                <a:cs typeface="Times New Roman"/>
              </a:rPr>
              <a:t>    </a:t>
            </a:r>
            <a:r>
              <a:rPr lang="en-US" sz="2400" dirty="0" smtClean="0">
                <a:solidFill>
                  <a:srgbClr val="333333"/>
                </a:solidFill>
                <a:effectLst/>
                <a:latin typeface="Times New Roman"/>
                <a:ea typeface="Times New Roman"/>
                <a:cs typeface="Times New Roman"/>
              </a:rPr>
              <a:t>- HS </a:t>
            </a:r>
            <a:r>
              <a:rPr lang="en-US" sz="2400" dirty="0" err="1" smtClean="0">
                <a:solidFill>
                  <a:srgbClr val="333333"/>
                </a:solidFill>
                <a:effectLst/>
                <a:latin typeface="Times New Roman"/>
                <a:ea typeface="Times New Roman"/>
                <a:cs typeface="Times New Roman"/>
              </a:rPr>
              <a:t>được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rèn</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luyện</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thực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hành</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những</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kỹ</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năng</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ứng</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xử</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và</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bày</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tỏ</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thái</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độ</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trong</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môi</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trường</a:t>
            </a:r>
            <a:r>
              <a:rPr lang="en-US" sz="2400" dirty="0" smtClean="0">
                <a:solidFill>
                  <a:srgbClr val="333333"/>
                </a:solidFill>
                <a:effectLst/>
                <a:latin typeface="Times New Roman"/>
                <a:ea typeface="Times New Roman"/>
                <a:cs typeface="Times New Roman"/>
              </a:rPr>
              <a:t> an </a:t>
            </a:r>
            <a:r>
              <a:rPr lang="en-US" sz="2400" dirty="0" err="1" smtClean="0">
                <a:solidFill>
                  <a:srgbClr val="333333"/>
                </a:solidFill>
                <a:effectLst/>
                <a:latin typeface="Times New Roman"/>
                <a:ea typeface="Times New Roman"/>
                <a:cs typeface="Times New Roman"/>
              </a:rPr>
              <a:t>toàn</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trước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khi</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thực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hành</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trong</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thực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tiễn</a:t>
            </a:r>
            <a:r>
              <a:rPr lang="en-US" sz="2400" dirty="0" smtClean="0">
                <a:solidFill>
                  <a:srgbClr val="333333"/>
                </a:solidFill>
                <a:effectLst/>
                <a:latin typeface="Times New Roman"/>
                <a:ea typeface="Times New Roman"/>
                <a:cs typeface="Times New Roman"/>
              </a:rPr>
              <a:t>. </a:t>
            </a:r>
            <a:endParaRPr lang="en-US" sz="2400" dirty="0" smtClean="0">
              <a:ea typeface="Times New Roman"/>
              <a:cs typeface="Times New Roman"/>
            </a:endParaRPr>
          </a:p>
          <a:p>
            <a:pPr marL="0" marR="0" indent="0" algn="just">
              <a:lnSpc>
                <a:spcPct val="130000"/>
              </a:lnSpc>
              <a:spcBef>
                <a:spcPts val="0"/>
              </a:spcBef>
              <a:spcAft>
                <a:spcPts val="1000"/>
              </a:spcAft>
              <a:buNone/>
            </a:pPr>
            <a:r>
              <a:rPr lang="en-US" sz="2400" dirty="0">
                <a:solidFill>
                  <a:srgbClr val="333333"/>
                </a:solidFill>
                <a:effectLst/>
                <a:latin typeface="Times New Roman"/>
                <a:ea typeface="Times New Roman"/>
                <a:cs typeface="Times New Roman"/>
              </a:rPr>
              <a:t> </a:t>
            </a:r>
            <a:r>
              <a:rPr lang="en-US" sz="2400" dirty="0" smtClean="0">
                <a:solidFill>
                  <a:srgbClr val="333333"/>
                </a:solidFill>
                <a:effectLst/>
                <a:latin typeface="Times New Roman"/>
                <a:ea typeface="Times New Roman"/>
                <a:cs typeface="Times New Roman"/>
              </a:rPr>
              <a:t>    - </a:t>
            </a:r>
            <a:r>
              <a:rPr lang="en-US" sz="2400" dirty="0" err="1" smtClean="0">
                <a:solidFill>
                  <a:srgbClr val="333333"/>
                </a:solidFill>
                <a:effectLst/>
                <a:latin typeface="Times New Roman"/>
                <a:ea typeface="Times New Roman"/>
                <a:cs typeface="Times New Roman"/>
              </a:rPr>
              <a:t>Gây</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hứng</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thú</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và</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chú</a:t>
            </a:r>
            <a:r>
              <a:rPr lang="en-US" sz="2400" dirty="0" smtClean="0">
                <a:solidFill>
                  <a:srgbClr val="333333"/>
                </a:solidFill>
                <a:effectLst/>
                <a:latin typeface="Times New Roman"/>
                <a:ea typeface="Times New Roman"/>
                <a:cs typeface="Times New Roman"/>
              </a:rPr>
              <a:t> ý </a:t>
            </a:r>
            <a:r>
              <a:rPr lang="en-US" sz="2400" dirty="0" err="1" smtClean="0">
                <a:solidFill>
                  <a:srgbClr val="333333"/>
                </a:solidFill>
                <a:effectLst/>
                <a:latin typeface="Times New Roman"/>
                <a:ea typeface="Times New Roman"/>
                <a:cs typeface="Times New Roman"/>
              </a:rPr>
              <a:t>cho</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học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sinh</a:t>
            </a:r>
            <a:r>
              <a:rPr lang="en-US" sz="2400" dirty="0" smtClean="0">
                <a:solidFill>
                  <a:srgbClr val="333333"/>
                </a:solidFill>
                <a:effectLst/>
                <a:latin typeface="Times New Roman"/>
                <a:ea typeface="Times New Roman"/>
                <a:cs typeface="Times New Roman"/>
              </a:rPr>
              <a:t>.</a:t>
            </a:r>
            <a:endParaRPr lang="en-US" sz="2400" dirty="0">
              <a:ea typeface="Calibri"/>
              <a:cs typeface="Times New Roman"/>
            </a:endParaRPr>
          </a:p>
          <a:p>
            <a:pPr marL="0" marR="0" indent="0" algn="just">
              <a:lnSpc>
                <a:spcPct val="130000"/>
              </a:lnSpc>
              <a:spcBef>
                <a:spcPts val="0"/>
              </a:spcBef>
              <a:spcAft>
                <a:spcPts val="1000"/>
              </a:spcAft>
              <a:buNone/>
            </a:pPr>
            <a:r>
              <a:rPr lang="en-US" sz="2400" dirty="0">
                <a:solidFill>
                  <a:srgbClr val="333333"/>
                </a:solidFill>
                <a:latin typeface="Times New Roman"/>
                <a:ea typeface="Times New Roman"/>
                <a:cs typeface="Times New Roman"/>
              </a:rPr>
              <a:t> </a:t>
            </a:r>
            <a:r>
              <a:rPr lang="en-US" sz="2400" dirty="0" smtClean="0">
                <a:solidFill>
                  <a:srgbClr val="333333"/>
                </a:solidFill>
                <a:latin typeface="Times New Roman"/>
                <a:ea typeface="Times New Roman"/>
                <a:cs typeface="Times New Roman"/>
              </a:rPr>
              <a:t>    </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Tạo</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điều</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kiện</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làm</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nảy</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sinh</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khả</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năng</a:t>
            </a:r>
            <a:r>
              <a:rPr lang="en-US" sz="2400" dirty="0">
                <a:solidFill>
                  <a:srgbClr val="333333"/>
                </a:solidFill>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sáng</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tạo</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của</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học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sinh</a:t>
            </a:r>
            <a:r>
              <a:rPr lang="en-US" sz="2400" dirty="0" smtClean="0">
                <a:solidFill>
                  <a:srgbClr val="333333"/>
                </a:solidFill>
                <a:effectLst/>
                <a:latin typeface="Times New Roman"/>
                <a:ea typeface="Times New Roman"/>
                <a:cs typeface="Times New Roman"/>
              </a:rPr>
              <a:t>.</a:t>
            </a:r>
            <a:endParaRPr lang="en-US" sz="2400" dirty="0" smtClean="0">
              <a:ea typeface="Times New Roman"/>
              <a:cs typeface="Times New Roman"/>
            </a:endParaRPr>
          </a:p>
          <a:p>
            <a:pPr marL="0" marR="0" indent="0" algn="just">
              <a:lnSpc>
                <a:spcPct val="130000"/>
              </a:lnSpc>
              <a:spcBef>
                <a:spcPts val="0"/>
              </a:spcBef>
              <a:spcAft>
                <a:spcPts val="1000"/>
              </a:spcAft>
              <a:buNone/>
            </a:pPr>
            <a:r>
              <a:rPr lang="en-US" sz="2400" dirty="0">
                <a:solidFill>
                  <a:srgbClr val="333333"/>
                </a:solidFill>
                <a:effectLst/>
                <a:latin typeface="Times New Roman"/>
                <a:ea typeface="Times New Roman"/>
                <a:cs typeface="Times New Roman"/>
              </a:rPr>
              <a:t> </a:t>
            </a:r>
            <a:r>
              <a:rPr lang="en-US" sz="2400" dirty="0" smtClean="0">
                <a:solidFill>
                  <a:srgbClr val="333333"/>
                </a:solidFill>
                <a:effectLst/>
                <a:latin typeface="Times New Roman"/>
                <a:ea typeface="Times New Roman"/>
                <a:cs typeface="Times New Roman"/>
              </a:rPr>
              <a:t>    - </a:t>
            </a:r>
            <a:r>
              <a:rPr lang="en-US" sz="2400" dirty="0" err="1" smtClean="0">
                <a:solidFill>
                  <a:srgbClr val="333333"/>
                </a:solidFill>
                <a:effectLst/>
                <a:latin typeface="Times New Roman"/>
                <a:ea typeface="Times New Roman"/>
                <a:cs typeface="Times New Roman"/>
              </a:rPr>
              <a:t>Khích</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lệ</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sự</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thay</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đổi</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thái</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độ</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hành</a:t>
            </a:r>
            <a:r>
              <a:rPr lang="en-US" sz="2400" dirty="0" smtClean="0">
                <a:solidFill>
                  <a:srgbClr val="333333"/>
                </a:solidFill>
                <a:effectLst/>
                <a:latin typeface="Times New Roman"/>
                <a:ea typeface="Times New Roman"/>
                <a:cs typeface="Times New Roman"/>
              </a:rPr>
              <a:t> vi </a:t>
            </a:r>
            <a:r>
              <a:rPr lang="en-US" sz="2400" dirty="0" err="1" smtClean="0">
                <a:solidFill>
                  <a:srgbClr val="333333"/>
                </a:solidFill>
                <a:effectLst/>
                <a:latin typeface="Times New Roman"/>
                <a:ea typeface="Times New Roman"/>
                <a:cs typeface="Times New Roman"/>
              </a:rPr>
              <a:t>của</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học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sinh</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theo</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chuẩn</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mực</a:t>
            </a:r>
            <a:r>
              <a:rPr lang="en-US" sz="2400" dirty="0" smtClean="0">
                <a:solidFill>
                  <a:srgbClr val="333333"/>
                </a:solidFill>
                <a:effectLst/>
                <a:latin typeface="Times New Roman"/>
                <a:ea typeface="Times New Roman"/>
                <a:cs typeface="Times New Roman"/>
              </a:rPr>
              <a:t>.</a:t>
            </a:r>
            <a:endParaRPr lang="en-US" sz="2400" dirty="0">
              <a:ea typeface="Calibri"/>
              <a:cs typeface="Times New Roman"/>
            </a:endParaRPr>
          </a:p>
          <a:p>
            <a:pPr marL="0" marR="0" indent="0" algn="just">
              <a:lnSpc>
                <a:spcPct val="130000"/>
              </a:lnSpc>
              <a:spcBef>
                <a:spcPts val="0"/>
              </a:spcBef>
              <a:spcAft>
                <a:spcPts val="1000"/>
              </a:spcAft>
              <a:buNone/>
            </a:pPr>
            <a:r>
              <a:rPr lang="en-US" sz="2400" dirty="0">
                <a:solidFill>
                  <a:srgbClr val="333333"/>
                </a:solidFill>
                <a:latin typeface="Times New Roman"/>
                <a:ea typeface="Times New Roman"/>
                <a:cs typeface="Times New Roman"/>
              </a:rPr>
              <a:t> </a:t>
            </a:r>
            <a:r>
              <a:rPr lang="en-US" sz="2400" dirty="0" smtClean="0">
                <a:solidFill>
                  <a:srgbClr val="333333"/>
                </a:solidFill>
                <a:latin typeface="Times New Roman"/>
                <a:ea typeface="Times New Roman"/>
                <a:cs typeface="Times New Roman"/>
              </a:rPr>
              <a:t>    </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Có</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thể</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thấy</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ngay</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tác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động</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và</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hiệu</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quả</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của</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lời</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nói</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hoặc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việc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làm</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của</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các</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vai</a:t>
            </a:r>
            <a:r>
              <a:rPr lang="en-US" sz="2400" dirty="0" smtClean="0">
                <a:solidFill>
                  <a:srgbClr val="333333"/>
                </a:solidFill>
                <a:effectLst/>
                <a:latin typeface="Times New Roman"/>
                <a:ea typeface="Times New Roman"/>
                <a:cs typeface="Times New Roman"/>
              </a:rPr>
              <a:t> </a:t>
            </a:r>
            <a:r>
              <a:rPr lang="en-US" sz="2400" dirty="0" err="1" smtClean="0">
                <a:solidFill>
                  <a:srgbClr val="333333"/>
                </a:solidFill>
                <a:effectLst/>
                <a:latin typeface="Times New Roman"/>
                <a:ea typeface="Times New Roman"/>
                <a:cs typeface="Times New Roman"/>
              </a:rPr>
              <a:t>diễn</a:t>
            </a:r>
            <a:r>
              <a:rPr lang="en-US" sz="2400" dirty="0" smtClean="0">
                <a:solidFill>
                  <a:srgbClr val="333333"/>
                </a:solidFill>
                <a:effectLst/>
                <a:latin typeface="Times New Roman"/>
                <a:ea typeface="Times New Roman"/>
                <a:cs typeface="Times New Roman"/>
              </a:rPr>
              <a:t>. </a:t>
            </a:r>
            <a:endParaRPr lang="en-US" sz="2400" dirty="0">
              <a:ea typeface="Calibri"/>
              <a:cs typeface="Times New Roman"/>
            </a:endParaRPr>
          </a:p>
          <a:p>
            <a:pPr marL="0" indent="0">
              <a:buNone/>
            </a:pPr>
            <a:endParaRPr lang="en-US" sz="1000" b="1" dirty="0"/>
          </a:p>
        </p:txBody>
      </p:sp>
    </p:spTree>
    <p:extLst>
      <p:ext uri="{BB962C8B-B14F-4D97-AF65-F5344CB8AC3E}">
        <p14:creationId xmlns:p14="http://schemas.microsoft.com/office/powerpoint/2010/main" xmlns="" val="36192191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marL="0" indent="0">
              <a:buNone/>
            </a:pPr>
            <a:r>
              <a:rPr lang="en-US" sz="2800" b="1" dirty="0" err="1" smtClean="0"/>
              <a:t>Cách</a:t>
            </a:r>
            <a:r>
              <a:rPr lang="en-US" sz="2800" b="1" dirty="0" smtClean="0"/>
              <a:t> </a:t>
            </a:r>
            <a:r>
              <a:rPr lang="en-US" sz="2800" b="1" dirty="0" err="1" smtClean="0"/>
              <a:t>tổ</a:t>
            </a:r>
            <a:r>
              <a:rPr lang="en-US" sz="2800" b="1" dirty="0" smtClean="0"/>
              <a:t> </a:t>
            </a:r>
            <a:r>
              <a:rPr lang="en-US" sz="2800" b="1" dirty="0" err="1" smtClean="0"/>
              <a:t>chức</a:t>
            </a:r>
            <a:r>
              <a:rPr lang="en-US" sz="2800" b="1" dirty="0" smtClean="0"/>
              <a:t> HS </a:t>
            </a:r>
            <a:r>
              <a:rPr lang="en-US" sz="2800" b="1" dirty="0" err="1" smtClean="0"/>
              <a:t>đóng</a:t>
            </a:r>
            <a:r>
              <a:rPr lang="en-US" sz="2800" b="1" dirty="0" smtClean="0"/>
              <a:t> </a:t>
            </a:r>
            <a:r>
              <a:rPr lang="en-US" sz="2800" b="1" dirty="0" err="1" smtClean="0"/>
              <a:t>vai</a:t>
            </a:r>
            <a:endParaRPr lang="en-US" sz="2800" b="1" dirty="0" smtClean="0"/>
          </a:p>
          <a:p>
            <a:pPr marL="0" marR="0" indent="0" algn="just">
              <a:lnSpc>
                <a:spcPct val="130000"/>
              </a:lnSpc>
              <a:spcBef>
                <a:spcPts val="0"/>
              </a:spcBef>
              <a:spcAft>
                <a:spcPts val="1000"/>
              </a:spcAft>
              <a:buNone/>
            </a:pPr>
            <a:r>
              <a:rPr lang="en-US" sz="2800" dirty="0">
                <a:latin typeface="Times New Roman"/>
                <a:ea typeface="Calibri"/>
                <a:cs typeface="Times New Roman"/>
              </a:rPr>
              <a:t> </a:t>
            </a:r>
            <a:r>
              <a:rPr lang="en-US" sz="2800" dirty="0" smtClean="0">
                <a:latin typeface="Times New Roman"/>
                <a:ea typeface="Calibri"/>
                <a:cs typeface="Times New Roman"/>
              </a:rPr>
              <a:t>     </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Bước</a:t>
            </a:r>
            <a:r>
              <a:rPr lang="en-US" b="1" dirty="0" smtClean="0">
                <a:effectLst/>
                <a:latin typeface="Times New Roman"/>
                <a:ea typeface="Calibri"/>
                <a:cs typeface="Times New Roman"/>
              </a:rPr>
              <a:t> 1 : </a:t>
            </a:r>
            <a:r>
              <a:rPr lang="en-US" dirty="0" smtClean="0">
                <a:effectLst/>
                <a:latin typeface="Times New Roman"/>
                <a:ea typeface="Calibri"/>
                <a:cs typeface="Times New Roman"/>
              </a:rPr>
              <a:t>GV </a:t>
            </a:r>
            <a:r>
              <a:rPr lang="en-US" dirty="0" err="1" smtClean="0">
                <a:effectLst/>
                <a:latin typeface="Times New Roman"/>
                <a:ea typeface="Calibri"/>
                <a:cs typeface="Times New Roman"/>
              </a:rPr>
              <a:t>giao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nhiệm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vụ</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HS : </a:t>
            </a:r>
            <a:r>
              <a:rPr lang="en-US" dirty="0" err="1" smtClean="0">
                <a:effectLst/>
                <a:latin typeface="Times New Roman"/>
                <a:ea typeface="Calibri"/>
                <a:cs typeface="Times New Roman"/>
              </a:rPr>
              <a:t>yêu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nhóm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thời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việc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chuẩn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bị</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vai</a:t>
            </a:r>
            <a:r>
              <a:rPr lang="en-US" dirty="0" smtClean="0">
                <a:effectLst/>
                <a:latin typeface="Times New Roman"/>
                <a:ea typeface="Calibri"/>
                <a:cs typeface="Times New Roman"/>
              </a:rPr>
              <a:t> </a:t>
            </a:r>
          </a:p>
          <a:p>
            <a:pPr marL="0" marR="0" indent="0" algn="just">
              <a:lnSpc>
                <a:spcPct val="130000"/>
              </a:lnSpc>
              <a:spcBef>
                <a:spcPts val="0"/>
              </a:spcBef>
              <a:spcAft>
                <a:spcPts val="1000"/>
              </a:spcAft>
              <a:buNone/>
            </a:pPr>
            <a:r>
              <a:rPr lang="en-US" dirty="0" smtClean="0">
                <a:effectLst/>
                <a:latin typeface="Times New Roman"/>
                <a:ea typeface="Calibri"/>
                <a:cs typeface="Times New Roman"/>
              </a:rPr>
              <a:t>      </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Bước</a:t>
            </a:r>
            <a:r>
              <a:rPr lang="en-US" b="1" dirty="0" smtClean="0">
                <a:effectLst/>
                <a:latin typeface="Times New Roman"/>
                <a:ea typeface="Calibri"/>
                <a:cs typeface="Times New Roman"/>
              </a:rPr>
              <a:t> 2 :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nhóm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chuẩn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bị</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vai</a:t>
            </a:r>
            <a:r>
              <a:rPr lang="en-US" dirty="0" smtClean="0">
                <a:effectLst/>
                <a:latin typeface="Times New Roman"/>
                <a:ea typeface="Calibri"/>
                <a:cs typeface="Times New Roman"/>
              </a:rPr>
              <a:t> : </a:t>
            </a:r>
            <a:r>
              <a:rPr lang="en-US" dirty="0" err="1" smtClean="0">
                <a:effectLst/>
                <a:latin typeface="Times New Roman"/>
                <a:ea typeface="Calibri"/>
                <a:cs typeface="Times New Roman"/>
              </a:rPr>
              <a:t>phần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lời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nhớ</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diễn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phối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hợp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diễn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thử</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vai</a:t>
            </a:r>
            <a:endParaRPr lang="en-US" dirty="0">
              <a:ea typeface="Calibri"/>
              <a:cs typeface="Times New Roman"/>
            </a:endParaRPr>
          </a:p>
          <a:p>
            <a:pPr marL="0" marR="0" indent="0" algn="just">
              <a:lnSpc>
                <a:spcPct val="130000"/>
              </a:lnSpc>
              <a:spcBef>
                <a:spcPts val="0"/>
              </a:spcBef>
              <a:spcAft>
                <a:spcPts val="1000"/>
              </a:spcAft>
              <a:buNone/>
            </a:pPr>
            <a:r>
              <a:rPr lang="en-US" b="1" dirty="0">
                <a:latin typeface="Times New Roman"/>
                <a:ea typeface="Calibri"/>
                <a:cs typeface="Times New Roman"/>
              </a:rPr>
              <a:t> </a:t>
            </a:r>
            <a:r>
              <a:rPr lang="en-US" b="1" dirty="0" smtClean="0">
                <a:latin typeface="Times New Roman"/>
                <a:ea typeface="Calibri"/>
                <a:cs typeface="Times New Roman"/>
              </a:rPr>
              <a:t>      </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Bước</a:t>
            </a:r>
            <a:r>
              <a:rPr lang="en-US" b="1" dirty="0" smtClean="0">
                <a:effectLst/>
                <a:latin typeface="Times New Roman"/>
                <a:ea typeface="Calibri"/>
                <a:cs typeface="Times New Roman"/>
              </a:rPr>
              <a:t> 3 : </a:t>
            </a:r>
            <a:r>
              <a:rPr lang="en-US" dirty="0" err="1" smtClean="0">
                <a:effectLst/>
                <a:latin typeface="Times New Roman"/>
                <a:ea typeface="Calibri"/>
                <a:cs typeface="Times New Roman"/>
              </a:rPr>
              <a:t>Từng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nhóm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bày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diễn</a:t>
            </a:r>
            <a:r>
              <a:rPr lang="en-US" dirty="0" smtClean="0">
                <a:effectLst/>
                <a:latin typeface="Times New Roman"/>
                <a:ea typeface="Calibri"/>
                <a:cs typeface="Times New Roman"/>
              </a:rPr>
              <a:t>)</a:t>
            </a:r>
            <a:endParaRPr lang="en-US" dirty="0">
              <a:ea typeface="Calibri"/>
              <a:cs typeface="Times New Roman"/>
            </a:endParaRPr>
          </a:p>
          <a:p>
            <a:pPr marL="0" indent="0">
              <a:buNone/>
            </a:pPr>
            <a:endParaRPr lang="en-US" sz="2800" b="1" dirty="0"/>
          </a:p>
        </p:txBody>
      </p:sp>
    </p:spTree>
    <p:extLst>
      <p:ext uri="{BB962C8B-B14F-4D97-AF65-F5344CB8AC3E}">
        <p14:creationId xmlns:p14="http://schemas.microsoft.com/office/powerpoint/2010/main" xmlns="" val="1947416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034024130"/>
              </p:ext>
            </p:extLst>
          </p:nvPr>
        </p:nvGraphicFramePr>
        <p:xfrm>
          <a:off x="0" y="0"/>
          <a:ext cx="9144000" cy="6952103"/>
        </p:xfrm>
        <a:graphic>
          <a:graphicData uri="http://schemas.openxmlformats.org/drawingml/2006/table">
            <a:tbl>
              <a:tblPr firstRow="1" bandRow="1">
                <a:tableStyleId>{5C22544A-7EE6-4342-B048-85BDC9FD1C3A}</a:tableStyleId>
              </a:tblPr>
              <a:tblGrid>
                <a:gridCol w="1676400"/>
                <a:gridCol w="1828800"/>
                <a:gridCol w="1981200"/>
                <a:gridCol w="1828800"/>
                <a:gridCol w="1828800"/>
              </a:tblGrid>
              <a:tr h="929550">
                <a:tc>
                  <a:txBody>
                    <a:bodyPr/>
                    <a:lstStyle/>
                    <a:p>
                      <a:r>
                        <a:rPr lang="vi-VN" dirty="0" smtClean="0"/>
                        <a:t>Đặc</a:t>
                      </a:r>
                      <a:r>
                        <a:rPr lang="vi-VN" baseline="0" dirty="0" smtClean="0"/>
                        <a:t> tính</a:t>
                      </a:r>
                      <a:endParaRPr lang="vi-VN" dirty="0"/>
                    </a:p>
                  </a:txBody>
                  <a:tcPr/>
                </a:tc>
                <a:tc>
                  <a:txBody>
                    <a:bodyPr/>
                    <a:lstStyle/>
                    <a:p>
                      <a:r>
                        <a:rPr lang="vi-VN" dirty="0" smtClean="0"/>
                        <a:t>Giáo</a:t>
                      </a:r>
                      <a:r>
                        <a:rPr lang="vi-VN" baseline="0" dirty="0" smtClean="0"/>
                        <a:t> dục 1.0 (trước 1980)</a:t>
                      </a:r>
                      <a:endParaRPr lang="vi-VN" dirty="0"/>
                    </a:p>
                  </a:txBody>
                  <a:tcPr/>
                </a:tc>
                <a:tc>
                  <a:txBody>
                    <a:bodyPr/>
                    <a:lstStyle/>
                    <a:p>
                      <a:r>
                        <a:rPr lang="vi-VN" dirty="0" smtClean="0"/>
                        <a:t>Giáo</a:t>
                      </a:r>
                      <a:r>
                        <a:rPr lang="vi-VN" baseline="0" dirty="0" smtClean="0"/>
                        <a:t> dục 2.0 (những 1980)</a:t>
                      </a:r>
                      <a:endParaRPr lang="vi-VN" dirty="0"/>
                    </a:p>
                  </a:txBody>
                  <a:tcPr/>
                </a:tc>
                <a:tc>
                  <a:txBody>
                    <a:bodyPr/>
                    <a:lstStyle/>
                    <a:p>
                      <a:r>
                        <a:rPr lang="vi-VN" dirty="0" smtClean="0"/>
                        <a:t>Giáo</a:t>
                      </a:r>
                      <a:r>
                        <a:rPr lang="vi-VN" baseline="0" dirty="0" smtClean="0"/>
                        <a:t> dục 3.0 (những năm 1990)</a:t>
                      </a:r>
                      <a:endParaRPr lang="vi-VN" dirty="0"/>
                    </a:p>
                  </a:txBody>
                  <a:tcPr/>
                </a:tc>
                <a:tc>
                  <a:txBody>
                    <a:bodyPr/>
                    <a:lstStyle/>
                    <a:p>
                      <a:r>
                        <a:rPr lang="vi-VN" dirty="0" smtClean="0"/>
                        <a:t>Giáo</a:t>
                      </a:r>
                      <a:r>
                        <a:rPr lang="vi-VN" baseline="0" dirty="0" smtClean="0"/>
                        <a:t> dục 4.0 (những năm 2000)</a:t>
                      </a:r>
                      <a:endParaRPr lang="vi-VN" dirty="0"/>
                    </a:p>
                  </a:txBody>
                  <a:tcPr/>
                </a:tc>
              </a:tr>
              <a:tr h="746850">
                <a:tc>
                  <a:txBody>
                    <a:bodyPr/>
                    <a:lstStyle/>
                    <a:p>
                      <a:r>
                        <a:rPr lang="vi-VN" sz="1800" b="1" kern="1200" baseline="0" dirty="0" smtClean="0">
                          <a:solidFill>
                            <a:schemeClr val="lt1"/>
                          </a:solidFill>
                          <a:latin typeface="+mn-lt"/>
                          <a:ea typeface="+mn-ea"/>
                          <a:cs typeface="+mn-cs"/>
                        </a:rPr>
                        <a:t>Trọng tâm</a:t>
                      </a:r>
                      <a:endParaRPr lang="vi-VN" sz="1800" b="1" kern="1200" baseline="0" dirty="0">
                        <a:solidFill>
                          <a:schemeClr val="lt1"/>
                        </a:solidFill>
                        <a:latin typeface="+mn-lt"/>
                        <a:ea typeface="+mn-ea"/>
                        <a:cs typeface="+mn-cs"/>
                      </a:endParaRPr>
                    </a:p>
                  </a:txBody>
                  <a:tcPr>
                    <a:solidFill>
                      <a:schemeClr val="accent1"/>
                    </a:solidFill>
                  </a:tcPr>
                </a:tc>
                <a:tc>
                  <a:txBody>
                    <a:bodyPr/>
                    <a:lstStyle/>
                    <a:p>
                      <a:r>
                        <a:rPr lang="vi-VN" dirty="0" smtClean="0"/>
                        <a:t>Giáo</a:t>
                      </a:r>
                      <a:r>
                        <a:rPr lang="vi-VN" baseline="0" dirty="0" smtClean="0"/>
                        <a:t> dục</a:t>
                      </a:r>
                      <a:endParaRPr lang="vi-VN" dirty="0"/>
                    </a:p>
                  </a:txBody>
                  <a:tcPr/>
                </a:tc>
                <a:tc>
                  <a:txBody>
                    <a:bodyPr/>
                    <a:lstStyle/>
                    <a:p>
                      <a:r>
                        <a:rPr lang="vi-VN" dirty="0" smtClean="0"/>
                        <a:t>Khả</a:t>
                      </a:r>
                      <a:r>
                        <a:rPr lang="vi-VN" baseline="0" dirty="0" smtClean="0"/>
                        <a:t> năng được tuyển dụng</a:t>
                      </a:r>
                      <a:endParaRPr lang="vi-VN" dirty="0"/>
                    </a:p>
                  </a:txBody>
                  <a:tcPr/>
                </a:tc>
                <a:tc>
                  <a:txBody>
                    <a:bodyPr/>
                    <a:lstStyle/>
                    <a:p>
                      <a:r>
                        <a:rPr lang="vi-VN" dirty="0" smtClean="0"/>
                        <a:t>Sáng</a:t>
                      </a:r>
                      <a:r>
                        <a:rPr lang="vi-VN" baseline="0" dirty="0" smtClean="0"/>
                        <a:t>  tạo tri thức</a:t>
                      </a:r>
                      <a:endParaRPr lang="vi-VN" dirty="0"/>
                    </a:p>
                  </a:txBody>
                  <a:tcPr/>
                </a:tc>
                <a:tc>
                  <a:txBody>
                    <a:bodyPr/>
                    <a:lstStyle/>
                    <a:p>
                      <a:r>
                        <a:rPr lang="vi-VN" dirty="0" smtClean="0"/>
                        <a:t>Sáng</a:t>
                      </a:r>
                      <a:r>
                        <a:rPr lang="vi-VN" baseline="0" dirty="0" smtClean="0"/>
                        <a:t> tạo đổi mới và giá trị</a:t>
                      </a:r>
                      <a:endParaRPr lang="vi-VN" dirty="0"/>
                    </a:p>
                  </a:txBody>
                  <a:tcPr/>
                </a:tc>
              </a:tr>
              <a:tr h="650685">
                <a:tc>
                  <a:txBody>
                    <a:bodyPr/>
                    <a:lstStyle/>
                    <a:p>
                      <a:pPr marL="0" algn="l" defTabSz="914400" rtl="0" eaLnBrk="1" latinLnBrk="0" hangingPunct="1"/>
                      <a:r>
                        <a:rPr lang="vi-VN" sz="1800" b="1" kern="1200" baseline="0" dirty="0" smtClean="0">
                          <a:solidFill>
                            <a:schemeClr val="lt1"/>
                          </a:solidFill>
                          <a:latin typeface="+mn-lt"/>
                          <a:ea typeface="+mn-ea"/>
                          <a:cs typeface="+mn-cs"/>
                        </a:rPr>
                        <a:t>Chương trình giáo dục</a:t>
                      </a:r>
                      <a:endParaRPr lang="vi-VN" sz="1800" b="1" kern="1200" baseline="0" dirty="0">
                        <a:solidFill>
                          <a:schemeClr val="lt1"/>
                        </a:solidFill>
                        <a:latin typeface="+mn-lt"/>
                        <a:ea typeface="+mn-ea"/>
                        <a:cs typeface="+mn-cs"/>
                      </a:endParaRPr>
                    </a:p>
                  </a:txBody>
                  <a:tcPr>
                    <a:solidFill>
                      <a:schemeClr val="accent1"/>
                    </a:solidFill>
                  </a:tcPr>
                </a:tc>
                <a:tc>
                  <a:txBody>
                    <a:bodyPr/>
                    <a:lstStyle/>
                    <a:p>
                      <a:r>
                        <a:rPr lang="vi-VN" dirty="0" smtClean="0"/>
                        <a:t>Đơn</a:t>
                      </a:r>
                      <a:r>
                        <a:rPr lang="vi-VN" baseline="0" dirty="0" smtClean="0"/>
                        <a:t> ngành</a:t>
                      </a:r>
                      <a:endParaRPr lang="vi-VN" dirty="0"/>
                    </a:p>
                  </a:txBody>
                  <a:tcPr/>
                </a:tc>
                <a:tc>
                  <a:txBody>
                    <a:bodyPr/>
                    <a:lstStyle/>
                    <a:p>
                      <a:r>
                        <a:rPr lang="vi-VN" dirty="0" smtClean="0"/>
                        <a:t>Đa</a:t>
                      </a:r>
                      <a:r>
                        <a:rPr lang="vi-VN" baseline="0" dirty="0" smtClean="0"/>
                        <a:t> ngành</a:t>
                      </a:r>
                      <a:endParaRPr lang="vi-VN" dirty="0"/>
                    </a:p>
                  </a:txBody>
                  <a:tcPr/>
                </a:tc>
                <a:tc>
                  <a:txBody>
                    <a:bodyPr/>
                    <a:lstStyle/>
                    <a:p>
                      <a:r>
                        <a:rPr lang="vi-VN" dirty="0" smtClean="0"/>
                        <a:t>Liên</a:t>
                      </a:r>
                      <a:r>
                        <a:rPr lang="vi-VN" baseline="0" dirty="0" smtClean="0"/>
                        <a:t> ngành</a:t>
                      </a:r>
                      <a:endParaRPr lang="vi-VN" dirty="0"/>
                    </a:p>
                  </a:txBody>
                  <a:tcPr/>
                </a:tc>
                <a:tc>
                  <a:txBody>
                    <a:bodyPr/>
                    <a:lstStyle/>
                    <a:p>
                      <a:r>
                        <a:rPr lang="vi-VN" dirty="0" smtClean="0"/>
                        <a:t>Xuyên</a:t>
                      </a:r>
                      <a:r>
                        <a:rPr lang="vi-VN" baseline="0" dirty="0" smtClean="0"/>
                        <a:t> ngành</a:t>
                      </a:r>
                      <a:endParaRPr lang="vi-VN" dirty="0"/>
                    </a:p>
                  </a:txBody>
                  <a:tcPr/>
                </a:tc>
              </a:tr>
              <a:tr h="739230">
                <a:tc>
                  <a:txBody>
                    <a:bodyPr/>
                    <a:lstStyle/>
                    <a:p>
                      <a:pPr marL="0" algn="l" defTabSz="914400" rtl="0" eaLnBrk="1" latinLnBrk="0" hangingPunct="1"/>
                      <a:r>
                        <a:rPr lang="vi-VN" sz="1800" b="1" kern="1200" baseline="0" dirty="0" smtClean="0">
                          <a:solidFill>
                            <a:schemeClr val="lt1"/>
                          </a:solidFill>
                          <a:latin typeface="+mn-lt"/>
                          <a:ea typeface="+mn-ea"/>
                          <a:cs typeface="+mn-cs"/>
                        </a:rPr>
                        <a:t>Công nghệ</a:t>
                      </a:r>
                      <a:endParaRPr lang="vi-VN" sz="1800" b="1" kern="1200" baseline="0" dirty="0">
                        <a:solidFill>
                          <a:schemeClr val="lt1"/>
                        </a:solidFill>
                        <a:latin typeface="+mn-lt"/>
                        <a:ea typeface="+mn-ea"/>
                        <a:cs typeface="+mn-cs"/>
                      </a:endParaRPr>
                    </a:p>
                  </a:txBody>
                  <a:tcPr>
                    <a:solidFill>
                      <a:schemeClr val="accent1"/>
                    </a:solidFill>
                  </a:tcPr>
                </a:tc>
                <a:tc>
                  <a:txBody>
                    <a:bodyPr/>
                    <a:lstStyle/>
                    <a:p>
                      <a:r>
                        <a:rPr lang="vi-VN" dirty="0" smtClean="0"/>
                        <a:t>Giấy</a:t>
                      </a:r>
                      <a:r>
                        <a:rPr lang="vi-VN" baseline="0" dirty="0" smtClean="0"/>
                        <a:t> và bút chì</a:t>
                      </a:r>
                      <a:endParaRPr lang="vi-VN" dirty="0"/>
                    </a:p>
                  </a:txBody>
                  <a:tcPr/>
                </a:tc>
                <a:tc>
                  <a:txBody>
                    <a:bodyPr/>
                    <a:lstStyle/>
                    <a:p>
                      <a:r>
                        <a:rPr lang="vi-VN" dirty="0" smtClean="0"/>
                        <a:t>Máy</a:t>
                      </a:r>
                      <a:r>
                        <a:rPr lang="vi-VN" baseline="0" dirty="0" smtClean="0"/>
                        <a:t> tính để bàn và xách tay</a:t>
                      </a:r>
                      <a:endParaRPr lang="vi-VN" dirty="0"/>
                    </a:p>
                  </a:txBody>
                  <a:tcPr/>
                </a:tc>
                <a:tc>
                  <a:txBody>
                    <a:bodyPr/>
                    <a:lstStyle/>
                    <a:p>
                      <a:r>
                        <a:rPr lang="vi-VN" dirty="0" smtClean="0"/>
                        <a:t>Internet và</a:t>
                      </a:r>
                      <a:r>
                        <a:rPr lang="vi-VN" baseline="0" dirty="0" smtClean="0"/>
                        <a:t> điện thoại di động</a:t>
                      </a:r>
                      <a:endParaRPr lang="vi-VN" dirty="0"/>
                    </a:p>
                  </a:txBody>
                  <a:tcPr/>
                </a:tc>
                <a:tc>
                  <a:txBody>
                    <a:bodyPr/>
                    <a:lstStyle/>
                    <a:p>
                      <a:r>
                        <a:rPr lang="vi-VN" dirty="0" smtClean="0"/>
                        <a:t>Vạn</a:t>
                      </a:r>
                      <a:r>
                        <a:rPr lang="vi-VN" baseline="0" dirty="0" smtClean="0"/>
                        <a:t> vật kết nối Internet</a:t>
                      </a:r>
                      <a:endParaRPr lang="vi-VN" dirty="0"/>
                    </a:p>
                  </a:txBody>
                  <a:tcPr/>
                </a:tc>
              </a:tr>
              <a:tr h="650685">
                <a:tc>
                  <a:txBody>
                    <a:bodyPr/>
                    <a:lstStyle/>
                    <a:p>
                      <a:r>
                        <a:rPr lang="vi-VN" sz="1800" b="1" kern="1200" baseline="0" dirty="0" smtClean="0">
                          <a:solidFill>
                            <a:schemeClr val="lt1"/>
                          </a:solidFill>
                          <a:latin typeface="+mn-lt"/>
                          <a:ea typeface="+mn-ea"/>
                          <a:cs typeface="+mn-cs"/>
                        </a:rPr>
                        <a:t>Trình độ kỹ thuật số</a:t>
                      </a:r>
                      <a:endParaRPr lang="vi-VN" sz="1800" b="1" kern="1200" baseline="0" dirty="0">
                        <a:solidFill>
                          <a:schemeClr val="lt1"/>
                        </a:solidFill>
                        <a:latin typeface="+mn-lt"/>
                        <a:ea typeface="+mn-ea"/>
                        <a:cs typeface="+mn-cs"/>
                      </a:endParaRPr>
                    </a:p>
                  </a:txBody>
                  <a:tcPr>
                    <a:solidFill>
                      <a:schemeClr val="accent1"/>
                    </a:solidFill>
                  </a:tcPr>
                </a:tc>
                <a:tc>
                  <a:txBody>
                    <a:bodyPr/>
                    <a:lstStyle/>
                    <a:p>
                      <a:r>
                        <a:rPr lang="vi-VN" dirty="0" smtClean="0"/>
                        <a:t>Tị</a:t>
                      </a:r>
                      <a:r>
                        <a:rPr lang="vi-VN" baseline="0" dirty="0" smtClean="0"/>
                        <a:t> nạn kỹ thuật số</a:t>
                      </a:r>
                      <a:endParaRPr lang="vi-VN" dirty="0"/>
                    </a:p>
                  </a:txBody>
                  <a:tcPr/>
                </a:tc>
                <a:tc>
                  <a:txBody>
                    <a:bodyPr/>
                    <a:lstStyle/>
                    <a:p>
                      <a:r>
                        <a:rPr lang="vi-VN" dirty="0" smtClean="0"/>
                        <a:t>Di dân</a:t>
                      </a:r>
                      <a:r>
                        <a:rPr lang="vi-VN" baseline="0" dirty="0" smtClean="0"/>
                        <a:t> kỹ thuật số</a:t>
                      </a:r>
                      <a:endParaRPr lang="vi-VN" dirty="0"/>
                    </a:p>
                  </a:txBody>
                  <a:tcPr/>
                </a:tc>
                <a:tc>
                  <a:txBody>
                    <a:bodyPr/>
                    <a:lstStyle/>
                    <a:p>
                      <a:r>
                        <a:rPr lang="vi-VN" dirty="0" smtClean="0"/>
                        <a:t>Cư</a:t>
                      </a:r>
                      <a:r>
                        <a:rPr lang="vi-VN" baseline="0" dirty="0" smtClean="0"/>
                        <a:t> dân kỹ thuật số</a:t>
                      </a:r>
                      <a:endParaRPr lang="vi-VN" dirty="0"/>
                    </a:p>
                  </a:txBody>
                  <a:tcPr/>
                </a:tc>
                <a:tc>
                  <a:txBody>
                    <a:bodyPr/>
                    <a:lstStyle/>
                    <a:p>
                      <a:r>
                        <a:rPr lang="vi-VN" dirty="0" smtClean="0"/>
                        <a:t>Công</a:t>
                      </a:r>
                      <a:r>
                        <a:rPr lang="vi-VN" baseline="0" dirty="0" smtClean="0"/>
                        <a:t> dân kỹ thuật số</a:t>
                      </a:r>
                    </a:p>
                  </a:txBody>
                  <a:tcPr/>
                </a:tc>
              </a:tr>
              <a:tr h="650685">
                <a:tc>
                  <a:txBody>
                    <a:bodyPr/>
                    <a:lstStyle/>
                    <a:p>
                      <a:r>
                        <a:rPr lang="vi-VN" sz="1800" b="1" kern="1200" baseline="0" dirty="0" smtClean="0">
                          <a:solidFill>
                            <a:schemeClr val="lt1"/>
                          </a:solidFill>
                          <a:latin typeface="+mn-lt"/>
                          <a:ea typeface="+mn-ea"/>
                          <a:cs typeface="+mn-cs"/>
                        </a:rPr>
                        <a:t>Việc giảng dạy</a:t>
                      </a:r>
                      <a:endParaRPr lang="vi-VN" sz="1800" b="1" kern="1200" baseline="0" dirty="0">
                        <a:solidFill>
                          <a:schemeClr val="lt1"/>
                        </a:solidFill>
                        <a:latin typeface="+mn-lt"/>
                        <a:ea typeface="+mn-ea"/>
                        <a:cs typeface="+mn-cs"/>
                      </a:endParaRPr>
                    </a:p>
                  </a:txBody>
                  <a:tcPr>
                    <a:solidFill>
                      <a:schemeClr val="accent1"/>
                    </a:solidFill>
                  </a:tcPr>
                </a:tc>
                <a:tc>
                  <a:txBody>
                    <a:bodyPr/>
                    <a:lstStyle/>
                    <a:p>
                      <a:r>
                        <a:rPr lang="vi-VN" dirty="0" smtClean="0"/>
                        <a:t>Một</a:t>
                      </a:r>
                      <a:r>
                        <a:rPr lang="vi-VN" baseline="0" dirty="0" smtClean="0"/>
                        <a:t> chiều</a:t>
                      </a:r>
                      <a:endParaRPr lang="vi-VN" dirty="0"/>
                    </a:p>
                  </a:txBody>
                  <a:tcPr/>
                </a:tc>
                <a:tc>
                  <a:txBody>
                    <a:bodyPr/>
                    <a:lstStyle/>
                    <a:p>
                      <a:r>
                        <a:rPr lang="vi-VN" dirty="0" smtClean="0"/>
                        <a:t>Hai chiều</a:t>
                      </a:r>
                      <a:endParaRPr lang="vi-VN" dirty="0"/>
                    </a:p>
                  </a:txBody>
                  <a:tcPr/>
                </a:tc>
                <a:tc>
                  <a:txBody>
                    <a:bodyPr/>
                    <a:lstStyle/>
                    <a:p>
                      <a:r>
                        <a:rPr lang="vi-VN" dirty="0" smtClean="0"/>
                        <a:t>Đa</a:t>
                      </a:r>
                      <a:r>
                        <a:rPr lang="vi-VN" baseline="0" dirty="0" smtClean="0"/>
                        <a:t> chiều</a:t>
                      </a:r>
                      <a:endParaRPr lang="vi-VN" dirty="0"/>
                    </a:p>
                  </a:txBody>
                  <a:tcPr/>
                </a:tc>
                <a:tc>
                  <a:txBody>
                    <a:bodyPr/>
                    <a:lstStyle/>
                    <a:p>
                      <a:r>
                        <a:rPr lang="vi-VN" dirty="0" smtClean="0"/>
                        <a:t>Mọi</a:t>
                      </a:r>
                      <a:r>
                        <a:rPr lang="vi-VN" baseline="0" dirty="0" smtClean="0"/>
                        <a:t> nơi</a:t>
                      </a:r>
                      <a:endParaRPr lang="vi-VN" dirty="0"/>
                    </a:p>
                  </a:txBody>
                  <a:tcPr/>
                </a:tc>
              </a:tr>
              <a:tr h="929550">
                <a:tc>
                  <a:txBody>
                    <a:bodyPr/>
                    <a:lstStyle/>
                    <a:p>
                      <a:pPr marL="0" algn="l" defTabSz="914400" rtl="0" eaLnBrk="1" latinLnBrk="0" hangingPunct="1"/>
                      <a:r>
                        <a:rPr lang="vi-VN" sz="1800" b="1" kern="1200" baseline="0" dirty="0" smtClean="0">
                          <a:solidFill>
                            <a:schemeClr val="lt1"/>
                          </a:solidFill>
                          <a:latin typeface="+mn-lt"/>
                          <a:ea typeface="+mn-ea"/>
                          <a:cs typeface="+mn-cs"/>
                        </a:rPr>
                        <a:t>Đảm bảo chất lượng</a:t>
                      </a:r>
                      <a:endParaRPr lang="vi-VN" sz="1800" b="1" kern="1200" baseline="0" dirty="0">
                        <a:solidFill>
                          <a:schemeClr val="lt1"/>
                        </a:solidFill>
                        <a:latin typeface="+mn-lt"/>
                        <a:ea typeface="+mn-ea"/>
                        <a:cs typeface="+mn-cs"/>
                      </a:endParaRPr>
                    </a:p>
                  </a:txBody>
                  <a:tcPr>
                    <a:solidFill>
                      <a:schemeClr val="accent1"/>
                    </a:solidFill>
                  </a:tcPr>
                </a:tc>
                <a:tc>
                  <a:txBody>
                    <a:bodyPr/>
                    <a:lstStyle/>
                    <a:p>
                      <a:r>
                        <a:rPr lang="vi-VN" dirty="0" smtClean="0"/>
                        <a:t>Chất</a:t>
                      </a:r>
                      <a:r>
                        <a:rPr lang="vi-VN" baseline="0" dirty="0" smtClean="0"/>
                        <a:t> lượng học tập</a:t>
                      </a:r>
                      <a:endParaRPr lang="vi-VN" dirty="0"/>
                    </a:p>
                  </a:txBody>
                  <a:tcPr/>
                </a:tc>
                <a:tc>
                  <a:txBody>
                    <a:bodyPr/>
                    <a:lstStyle/>
                    <a:p>
                      <a:r>
                        <a:rPr lang="vi-VN" dirty="0" smtClean="0"/>
                        <a:t>Chất</a:t>
                      </a:r>
                      <a:r>
                        <a:rPr lang="vi-VN" baseline="0" dirty="0" smtClean="0"/>
                        <a:t> lượng giảng dạy</a:t>
                      </a:r>
                      <a:endParaRPr lang="vi-VN" dirty="0"/>
                    </a:p>
                  </a:txBody>
                  <a:tcPr/>
                </a:tc>
                <a:tc>
                  <a:txBody>
                    <a:bodyPr/>
                    <a:lstStyle/>
                    <a:p>
                      <a:r>
                        <a:rPr lang="vi-VN" dirty="0" smtClean="0"/>
                        <a:t>Đảm</a:t>
                      </a:r>
                      <a:r>
                        <a:rPr lang="vi-VN" baseline="0" dirty="0" smtClean="0"/>
                        <a:t> bảo chất lượng dựa trên quy tắc</a:t>
                      </a:r>
                      <a:endParaRPr lang="vi-VN" dirty="0"/>
                    </a:p>
                  </a:txBody>
                  <a:tcPr/>
                </a:tc>
                <a:tc>
                  <a:txBody>
                    <a:bodyPr/>
                    <a:lstStyle/>
                    <a:p>
                      <a:r>
                        <a:rPr lang="vi-VN" dirty="0" smtClean="0"/>
                        <a:t>Đảm</a:t>
                      </a:r>
                      <a:r>
                        <a:rPr lang="vi-VN" baseline="0" dirty="0" smtClean="0"/>
                        <a:t> bảo chất lượng dựa trên nguyên tắc</a:t>
                      </a:r>
                      <a:endParaRPr lang="vi-VN" dirty="0"/>
                    </a:p>
                  </a:txBody>
                  <a:tcPr/>
                </a:tc>
              </a:tr>
              <a:tr h="725318">
                <a:tc>
                  <a:txBody>
                    <a:bodyPr/>
                    <a:lstStyle/>
                    <a:p>
                      <a:pPr marL="0" algn="l" defTabSz="914400" rtl="0" eaLnBrk="1" latinLnBrk="0" hangingPunct="1"/>
                      <a:r>
                        <a:rPr lang="vi-VN" sz="1800" b="1" kern="1200" baseline="0" dirty="0" smtClean="0">
                          <a:solidFill>
                            <a:schemeClr val="lt1"/>
                          </a:solidFill>
                          <a:latin typeface="+mn-lt"/>
                          <a:ea typeface="+mn-ea"/>
                          <a:cs typeface="+mn-cs"/>
                        </a:rPr>
                        <a:t>Trường học</a:t>
                      </a:r>
                      <a:endParaRPr lang="vi-VN" sz="1800" b="1" kern="1200" baseline="0" dirty="0">
                        <a:solidFill>
                          <a:schemeClr val="lt1"/>
                        </a:solidFill>
                        <a:latin typeface="+mn-lt"/>
                        <a:ea typeface="+mn-ea"/>
                        <a:cs typeface="+mn-cs"/>
                      </a:endParaRPr>
                    </a:p>
                  </a:txBody>
                  <a:tcPr>
                    <a:solidFill>
                      <a:schemeClr val="accent1"/>
                    </a:solidFill>
                  </a:tcPr>
                </a:tc>
                <a:tc>
                  <a:txBody>
                    <a:bodyPr/>
                    <a:lstStyle/>
                    <a:p>
                      <a:r>
                        <a:rPr lang="vi-VN" dirty="0" smtClean="0"/>
                        <a:t>Gạch</a:t>
                      </a:r>
                      <a:r>
                        <a:rPr lang="vi-VN" baseline="0" dirty="0" smtClean="0"/>
                        <a:t> và vữa</a:t>
                      </a:r>
                      <a:endParaRPr lang="vi-VN" dirty="0"/>
                    </a:p>
                  </a:txBody>
                  <a:tcPr/>
                </a:tc>
                <a:tc>
                  <a:txBody>
                    <a:bodyPr/>
                    <a:lstStyle/>
                    <a:p>
                      <a:r>
                        <a:rPr lang="vi-VN" dirty="0" smtClean="0"/>
                        <a:t>Gạch</a:t>
                      </a:r>
                      <a:r>
                        <a:rPr lang="vi-VN" baseline="0" dirty="0" smtClean="0"/>
                        <a:t> và nhấp chuột</a:t>
                      </a:r>
                      <a:endParaRPr lang="vi-VN" dirty="0"/>
                    </a:p>
                  </a:txBody>
                  <a:tcPr/>
                </a:tc>
                <a:tc>
                  <a:txBody>
                    <a:bodyPr/>
                    <a:lstStyle/>
                    <a:p>
                      <a:r>
                        <a:rPr lang="vi-VN" dirty="0" smtClean="0"/>
                        <a:t>Mạng</a:t>
                      </a:r>
                      <a:r>
                        <a:rPr lang="vi-VN" baseline="0" dirty="0" smtClean="0"/>
                        <a:t> lưới</a:t>
                      </a:r>
                      <a:endParaRPr lang="vi-VN" dirty="0"/>
                    </a:p>
                  </a:txBody>
                  <a:tcPr/>
                </a:tc>
                <a:tc>
                  <a:txBody>
                    <a:bodyPr/>
                    <a:lstStyle/>
                    <a:p>
                      <a:r>
                        <a:rPr lang="vi-VN" dirty="0" smtClean="0"/>
                        <a:t>Hệ</a:t>
                      </a:r>
                      <a:r>
                        <a:rPr lang="vi-VN" baseline="0" dirty="0" smtClean="0"/>
                        <a:t> sinh thái</a:t>
                      </a:r>
                      <a:endParaRPr lang="vi-VN" dirty="0"/>
                    </a:p>
                  </a:txBody>
                  <a:tcPr/>
                </a:tc>
              </a:tr>
              <a:tr h="929550">
                <a:tc>
                  <a:txBody>
                    <a:bodyPr/>
                    <a:lstStyle/>
                    <a:p>
                      <a:pPr marL="0" algn="l" defTabSz="914400" rtl="0" eaLnBrk="1" latinLnBrk="0" hangingPunct="1"/>
                      <a:r>
                        <a:rPr lang="vi-VN" sz="1800" b="1" kern="1200" baseline="0" dirty="0" smtClean="0">
                          <a:solidFill>
                            <a:schemeClr val="lt1"/>
                          </a:solidFill>
                          <a:latin typeface="+mn-lt"/>
                          <a:ea typeface="+mn-ea"/>
                          <a:cs typeface="+mn-cs"/>
                        </a:rPr>
                        <a:t>Đầu ra</a:t>
                      </a:r>
                      <a:endParaRPr lang="vi-VN" sz="1800" b="1" kern="1200" baseline="0" dirty="0">
                        <a:solidFill>
                          <a:schemeClr val="lt1"/>
                        </a:solidFill>
                        <a:latin typeface="+mn-lt"/>
                        <a:ea typeface="+mn-ea"/>
                        <a:cs typeface="+mn-cs"/>
                      </a:endParaRPr>
                    </a:p>
                  </a:txBody>
                  <a:tcPr>
                    <a:solidFill>
                      <a:schemeClr val="accent1"/>
                    </a:solidFill>
                  </a:tcPr>
                </a:tc>
                <a:tc>
                  <a:txBody>
                    <a:bodyPr/>
                    <a:lstStyle/>
                    <a:p>
                      <a:r>
                        <a:rPr lang="vi-VN" dirty="0" smtClean="0"/>
                        <a:t>Công</a:t>
                      </a:r>
                      <a:r>
                        <a:rPr lang="vi-VN" baseline="0" dirty="0" smtClean="0"/>
                        <a:t> nhân lành nghề</a:t>
                      </a:r>
                      <a:endParaRPr lang="vi-VN" dirty="0"/>
                    </a:p>
                  </a:txBody>
                  <a:tcPr/>
                </a:tc>
                <a:tc>
                  <a:txBody>
                    <a:bodyPr/>
                    <a:lstStyle/>
                    <a:p>
                      <a:r>
                        <a:rPr lang="vi-VN" dirty="0" smtClean="0"/>
                        <a:t>Công</a:t>
                      </a:r>
                      <a:r>
                        <a:rPr lang="vi-VN" baseline="0" dirty="0" smtClean="0"/>
                        <a:t> nhân chất xám</a:t>
                      </a:r>
                      <a:endParaRPr lang="vi-VN" dirty="0"/>
                    </a:p>
                  </a:txBody>
                  <a:tcPr/>
                </a:tc>
                <a:tc>
                  <a:txBody>
                    <a:bodyPr/>
                    <a:lstStyle/>
                    <a:p>
                      <a:r>
                        <a:rPr lang="vi-VN" dirty="0" smtClean="0"/>
                        <a:t>Các</a:t>
                      </a:r>
                      <a:r>
                        <a:rPr lang="vi-VN" baseline="0" dirty="0" smtClean="0"/>
                        <a:t> nhà đồng tạo nên tri thức</a:t>
                      </a:r>
                      <a:endParaRPr lang="vi-V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dirty="0" smtClean="0"/>
                        <a:t>Nhà</a:t>
                      </a:r>
                      <a:r>
                        <a:rPr lang="vi-VN" baseline="0" dirty="0" smtClean="0"/>
                        <a:t> canh tân và doanh nhân</a:t>
                      </a:r>
                      <a:endParaRPr lang="vi-VN" dirty="0" smtClean="0"/>
                    </a:p>
                    <a:p>
                      <a:endParaRPr lang="vi-VN" dirty="0"/>
                    </a:p>
                  </a:txBody>
                  <a:tcPr/>
                </a:tc>
              </a:tr>
            </a:tbl>
          </a:graphicData>
        </a:graphic>
      </p:graphicFrame>
    </p:spTree>
    <p:extLst>
      <p:ext uri="{BB962C8B-B14F-4D97-AF65-F5344CB8AC3E}">
        <p14:creationId xmlns:p14="http://schemas.microsoft.com/office/powerpoint/2010/main" xmlns="" val="2910998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pPr marL="0" marR="0" indent="0" algn="just">
              <a:lnSpc>
                <a:spcPct val="130000"/>
              </a:lnSpc>
              <a:spcBef>
                <a:spcPts val="0"/>
              </a:spcBef>
              <a:spcAft>
                <a:spcPts val="1000"/>
              </a:spcAft>
              <a:buNone/>
            </a:pPr>
            <a:r>
              <a:rPr lang="en-US" dirty="0" smtClean="0">
                <a:effectLst/>
                <a:latin typeface="Times New Roman"/>
                <a:ea typeface="Calibri"/>
                <a:cs typeface="Times New Roman"/>
              </a:rPr>
              <a:t>    - </a:t>
            </a:r>
            <a:r>
              <a:rPr lang="en-US" b="1" dirty="0" err="1" smtClean="0">
                <a:effectLst/>
                <a:latin typeface="Times New Roman"/>
                <a:ea typeface="Calibri"/>
                <a:cs typeface="Times New Roman"/>
              </a:rPr>
              <a:t>Bước</a:t>
            </a:r>
            <a:r>
              <a:rPr lang="en-US" b="1" dirty="0" smtClean="0">
                <a:effectLst/>
                <a:latin typeface="Times New Roman"/>
                <a:ea typeface="Calibri"/>
                <a:cs typeface="Times New Roman"/>
              </a:rPr>
              <a:t> 4 : </a:t>
            </a:r>
            <a:r>
              <a:rPr lang="en-US" dirty="0" err="1" smtClean="0">
                <a:effectLst/>
                <a:latin typeface="Times New Roman"/>
                <a:ea typeface="Calibri"/>
                <a:cs typeface="Times New Roman"/>
              </a:rPr>
              <a:t>Nhận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xét</a:t>
            </a:r>
            <a:r>
              <a:rPr lang="en-US" dirty="0" smtClean="0">
                <a:effectLst/>
                <a:latin typeface="Times New Roman"/>
                <a:ea typeface="Calibri"/>
                <a:cs typeface="Times New Roman"/>
              </a:rPr>
              <a:t> / </a:t>
            </a:r>
            <a:r>
              <a:rPr lang="en-US" dirty="0" err="1" smtClean="0">
                <a:effectLst/>
                <a:latin typeface="Times New Roman"/>
                <a:ea typeface="Calibri"/>
                <a:cs typeface="Times New Roman"/>
              </a:rPr>
              <a:t>thảo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luận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về</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việc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tiêu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chí</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về</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lời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hành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động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diễn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hiện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đúng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nội</a:t>
            </a:r>
            <a:r>
              <a:rPr lang="en-US" dirty="0" smtClean="0">
                <a:effectLst/>
                <a:latin typeface="Times New Roman"/>
                <a:ea typeface="Calibri"/>
                <a:cs typeface="Times New Roman"/>
              </a:rPr>
              <a:t> dung </a:t>
            </a:r>
            <a:r>
              <a:rPr lang="en-US" dirty="0" err="1" smtClean="0">
                <a:effectLst/>
                <a:latin typeface="Times New Roman"/>
                <a:ea typeface="Calibri"/>
                <a:cs typeface="Times New Roman"/>
              </a:rPr>
              <a:t>chính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bài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gây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cảm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xúc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cực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người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xem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không</a:t>
            </a:r>
            <a:r>
              <a:rPr lang="en-US" dirty="0" smtClean="0">
                <a:effectLst/>
                <a:latin typeface="Times New Roman"/>
                <a:ea typeface="Calibri"/>
                <a:cs typeface="Times New Roman"/>
              </a:rPr>
              <a:t>.</a:t>
            </a:r>
            <a:endParaRPr lang="en-US" sz="2400" dirty="0">
              <a:ea typeface="Calibri"/>
              <a:cs typeface="Times New Roman"/>
            </a:endParaRPr>
          </a:p>
          <a:p>
            <a:pPr marL="0" marR="0" indent="0" algn="just">
              <a:lnSpc>
                <a:spcPct val="130000"/>
              </a:lnSpc>
              <a:spcBef>
                <a:spcPts val="0"/>
              </a:spcBef>
              <a:spcAft>
                <a:spcPts val="1000"/>
              </a:spcAft>
              <a:buNone/>
            </a:pPr>
            <a:r>
              <a:rPr lang="en-US" dirty="0">
                <a:latin typeface="Times New Roman"/>
                <a:ea typeface="Calibri"/>
                <a:cs typeface="Times New Roman"/>
              </a:rPr>
              <a:t> </a:t>
            </a:r>
            <a:r>
              <a:rPr lang="en-US" dirty="0" smtClean="0">
                <a:latin typeface="Times New Roman"/>
                <a:ea typeface="Calibri"/>
                <a:cs typeface="Times New Roman"/>
              </a:rPr>
              <a:t>   </a:t>
            </a:r>
            <a:r>
              <a:rPr lang="en-US" dirty="0" smtClean="0">
                <a:effectLst/>
                <a:latin typeface="Times New Roman"/>
                <a:ea typeface="Calibri"/>
                <a:cs typeface="Times New Roman"/>
              </a:rPr>
              <a:t>- </a:t>
            </a:r>
            <a:r>
              <a:rPr lang="en-US" b="1" dirty="0" err="1" smtClean="0">
                <a:effectLst/>
                <a:latin typeface="Times New Roman"/>
                <a:ea typeface="Calibri"/>
                <a:cs typeface="Times New Roman"/>
              </a:rPr>
              <a:t>Bước</a:t>
            </a:r>
            <a:r>
              <a:rPr lang="en-US" b="1" dirty="0" smtClean="0">
                <a:effectLst/>
                <a:latin typeface="Times New Roman"/>
                <a:ea typeface="Calibri"/>
                <a:cs typeface="Times New Roman"/>
              </a:rPr>
              <a:t> 5 : </a:t>
            </a:r>
            <a:r>
              <a:rPr lang="en-US" dirty="0" err="1" smtClean="0">
                <a:effectLst/>
                <a:latin typeface="Times New Roman"/>
                <a:ea typeface="Calibri"/>
                <a:cs typeface="Times New Roman"/>
              </a:rPr>
              <a:t>Kết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luận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rút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nhiệm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vụ</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tập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trung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hiểu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vận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dụng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kiến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thức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kỹ</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năng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bài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thực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tiễn</a:t>
            </a:r>
            <a:r>
              <a:rPr lang="en-US" dirty="0" smtClean="0">
                <a:effectLst/>
                <a:latin typeface="Times New Roman"/>
                <a:ea typeface="Calibri"/>
                <a:cs typeface="Times New Roman"/>
              </a:rPr>
              <a:t>. </a:t>
            </a:r>
          </a:p>
          <a:p>
            <a:pPr marL="0" marR="0" indent="0" algn="ctr">
              <a:lnSpc>
                <a:spcPct val="130000"/>
              </a:lnSpc>
              <a:spcBef>
                <a:spcPts val="0"/>
              </a:spcBef>
              <a:spcAft>
                <a:spcPts val="1000"/>
              </a:spcAft>
              <a:buNone/>
            </a:pPr>
            <a:r>
              <a:rPr lang="en-US" sz="2600" b="1" u="sng" dirty="0" err="1" smtClean="0">
                <a:solidFill>
                  <a:srgbClr val="C00000"/>
                </a:solidFill>
                <a:latin typeface="Times New Roman"/>
                <a:ea typeface="Calibri"/>
                <a:cs typeface="Times New Roman"/>
              </a:rPr>
              <a:t>Bước</a:t>
            </a:r>
            <a:r>
              <a:rPr lang="en-US" sz="2600" b="1" u="sng" dirty="0" smtClean="0">
                <a:solidFill>
                  <a:srgbClr val="C00000"/>
                </a:solidFill>
                <a:latin typeface="Times New Roman"/>
                <a:ea typeface="Calibri"/>
                <a:cs typeface="Times New Roman"/>
              </a:rPr>
              <a:t> 4, 5 </a:t>
            </a:r>
            <a:r>
              <a:rPr lang="en-US" sz="2600" b="1" u="sng" dirty="0" err="1" smtClean="0">
                <a:solidFill>
                  <a:srgbClr val="C00000"/>
                </a:solidFill>
                <a:latin typeface="Times New Roman"/>
                <a:ea typeface="Calibri"/>
                <a:cs typeface="Times New Roman"/>
              </a:rPr>
              <a:t>quan</a:t>
            </a:r>
            <a:r>
              <a:rPr lang="en-US" sz="2600" b="1" u="sng" dirty="0" smtClean="0">
                <a:solidFill>
                  <a:srgbClr val="C00000"/>
                </a:solidFill>
                <a:latin typeface="Times New Roman"/>
                <a:ea typeface="Calibri"/>
                <a:cs typeface="Times New Roman"/>
              </a:rPr>
              <a:t> </a:t>
            </a:r>
            <a:r>
              <a:rPr lang="en-US" sz="2600" b="1" u="sng" dirty="0" err="1" smtClean="0">
                <a:solidFill>
                  <a:srgbClr val="C00000"/>
                </a:solidFill>
                <a:latin typeface="Times New Roman"/>
                <a:ea typeface="Calibri"/>
                <a:cs typeface="Times New Roman"/>
              </a:rPr>
              <a:t>trọng</a:t>
            </a:r>
            <a:r>
              <a:rPr lang="en-US" sz="2600" b="1" u="sng" dirty="0" smtClean="0">
                <a:solidFill>
                  <a:srgbClr val="C00000"/>
                </a:solidFill>
                <a:latin typeface="Times New Roman"/>
                <a:ea typeface="Calibri"/>
                <a:cs typeface="Times New Roman"/>
              </a:rPr>
              <a:t> </a:t>
            </a:r>
            <a:r>
              <a:rPr lang="en-US" sz="2600" b="1" u="sng" dirty="0" err="1" smtClean="0">
                <a:solidFill>
                  <a:srgbClr val="C00000"/>
                </a:solidFill>
                <a:latin typeface="Times New Roman"/>
                <a:ea typeface="Calibri"/>
                <a:cs typeface="Times New Roman"/>
              </a:rPr>
              <a:t>hơn</a:t>
            </a:r>
            <a:r>
              <a:rPr lang="en-US" sz="2600" b="1" u="sng" dirty="0" smtClean="0">
                <a:solidFill>
                  <a:srgbClr val="C00000"/>
                </a:solidFill>
                <a:latin typeface="Times New Roman"/>
                <a:ea typeface="Calibri"/>
                <a:cs typeface="Times New Roman"/>
              </a:rPr>
              <a:t> </a:t>
            </a:r>
            <a:r>
              <a:rPr lang="en-US" sz="2600" b="1" u="sng" dirty="0" err="1" smtClean="0">
                <a:solidFill>
                  <a:srgbClr val="C00000"/>
                </a:solidFill>
                <a:latin typeface="Times New Roman"/>
                <a:ea typeface="Calibri"/>
                <a:cs typeface="Times New Roman"/>
              </a:rPr>
              <a:t>cả</a:t>
            </a:r>
            <a:endParaRPr lang="en-US" sz="2600" b="1" u="sng" dirty="0" smtClean="0">
              <a:solidFill>
                <a:srgbClr val="C00000"/>
              </a:solidFill>
              <a:latin typeface="Times New Roman"/>
              <a:ea typeface="Calibri"/>
              <a:cs typeface="Times New Roman"/>
            </a:endParaRPr>
          </a:p>
          <a:p>
            <a:pPr marL="0" marR="0" indent="0" algn="ctr">
              <a:lnSpc>
                <a:spcPct val="130000"/>
              </a:lnSpc>
              <a:spcBef>
                <a:spcPts val="0"/>
              </a:spcBef>
              <a:spcAft>
                <a:spcPts val="1000"/>
              </a:spcAft>
              <a:buNone/>
            </a:pPr>
            <a:r>
              <a:rPr lang="en-US" sz="2600" u="sng" dirty="0" smtClean="0">
                <a:solidFill>
                  <a:srgbClr val="C00000"/>
                </a:solidFill>
                <a:latin typeface="Times New Roman"/>
                <a:ea typeface="Calibri"/>
                <a:cs typeface="Times New Roman"/>
                <a:hlinkClick r:id="rId2" action="ppaction://hlinkfile"/>
              </a:rPr>
              <a:t>Clip 7 – </a:t>
            </a:r>
            <a:r>
              <a:rPr lang="en-US" sz="2600" u="sng" dirty="0" err="1" smtClean="0">
                <a:solidFill>
                  <a:srgbClr val="C00000"/>
                </a:solidFill>
                <a:latin typeface="Times New Roman"/>
                <a:ea typeface="Calibri"/>
                <a:cs typeface="Times New Roman"/>
                <a:hlinkClick r:id="rId2" action="ppaction://hlinkfile"/>
              </a:rPr>
              <a:t>Tiếng</a:t>
            </a:r>
            <a:r>
              <a:rPr lang="en-US" sz="2600" u="sng" dirty="0" smtClean="0">
                <a:solidFill>
                  <a:srgbClr val="C00000"/>
                </a:solidFill>
                <a:latin typeface="Times New Roman"/>
                <a:ea typeface="Calibri"/>
                <a:cs typeface="Times New Roman"/>
                <a:hlinkClick r:id="rId2" action="ppaction://hlinkfile"/>
              </a:rPr>
              <a:t> </a:t>
            </a:r>
            <a:r>
              <a:rPr lang="en-US" sz="2600" u="sng" dirty="0" err="1" smtClean="0">
                <a:solidFill>
                  <a:srgbClr val="C00000"/>
                </a:solidFill>
                <a:latin typeface="Times New Roman"/>
                <a:ea typeface="Calibri"/>
                <a:cs typeface="Times New Roman"/>
                <a:hlinkClick r:id="rId2" action="ppaction://hlinkfile"/>
              </a:rPr>
              <a:t>Việt</a:t>
            </a:r>
            <a:r>
              <a:rPr lang="en-US" sz="2600" u="sng" dirty="0" smtClean="0">
                <a:solidFill>
                  <a:srgbClr val="C00000"/>
                </a:solidFill>
                <a:latin typeface="Times New Roman"/>
                <a:ea typeface="Calibri"/>
                <a:cs typeface="Times New Roman"/>
                <a:hlinkClick r:id="rId2" action="ppaction://hlinkfile"/>
              </a:rPr>
              <a:t> </a:t>
            </a:r>
            <a:r>
              <a:rPr lang="en-US" sz="2600" u="sng" dirty="0" err="1" smtClean="0">
                <a:solidFill>
                  <a:srgbClr val="C00000"/>
                </a:solidFill>
                <a:latin typeface="Times New Roman"/>
                <a:ea typeface="Calibri"/>
                <a:cs typeface="Times New Roman"/>
                <a:hlinkClick r:id="rId2" action="ppaction://hlinkfile"/>
              </a:rPr>
              <a:t>lớp</a:t>
            </a:r>
            <a:r>
              <a:rPr lang="en-US" sz="2600" u="sng" dirty="0" smtClean="0">
                <a:solidFill>
                  <a:srgbClr val="C00000"/>
                </a:solidFill>
                <a:latin typeface="Times New Roman"/>
                <a:ea typeface="Calibri"/>
                <a:cs typeface="Times New Roman"/>
                <a:hlinkClick r:id="rId2" action="ppaction://hlinkfile"/>
              </a:rPr>
              <a:t> 5 – </a:t>
            </a:r>
            <a:r>
              <a:rPr lang="en-US" sz="2600" u="sng" dirty="0" err="1" smtClean="0">
                <a:solidFill>
                  <a:srgbClr val="C00000"/>
                </a:solidFill>
                <a:latin typeface="Times New Roman"/>
                <a:ea typeface="Calibri"/>
                <a:cs typeface="Times New Roman"/>
                <a:hlinkClick r:id="rId2" action="ppaction://hlinkfile"/>
              </a:rPr>
              <a:t>Đóng</a:t>
            </a:r>
            <a:r>
              <a:rPr lang="en-US" sz="2600" u="sng" dirty="0" smtClean="0">
                <a:solidFill>
                  <a:srgbClr val="C00000"/>
                </a:solidFill>
                <a:latin typeface="Times New Roman"/>
                <a:ea typeface="Calibri"/>
                <a:cs typeface="Times New Roman"/>
                <a:hlinkClick r:id="rId2" action="ppaction://hlinkfile"/>
              </a:rPr>
              <a:t> </a:t>
            </a:r>
            <a:r>
              <a:rPr lang="en-US" sz="2600" u="sng" dirty="0" err="1" smtClean="0">
                <a:solidFill>
                  <a:srgbClr val="C00000"/>
                </a:solidFill>
                <a:latin typeface="Times New Roman"/>
                <a:ea typeface="Calibri"/>
                <a:cs typeface="Times New Roman"/>
                <a:hlinkClick r:id="rId2" action="ppaction://hlinkfile"/>
              </a:rPr>
              <a:t>vai</a:t>
            </a:r>
            <a:r>
              <a:rPr lang="en-US" sz="2600" u="sng" dirty="0" smtClean="0">
                <a:solidFill>
                  <a:srgbClr val="C00000"/>
                </a:solidFill>
                <a:latin typeface="Times New Roman"/>
                <a:ea typeface="Calibri"/>
                <a:cs typeface="Times New Roman"/>
                <a:hlinkClick r:id="rId2" action="ppaction://hlinkfile"/>
              </a:rPr>
              <a:t> </a:t>
            </a:r>
            <a:r>
              <a:rPr lang="en-US" sz="2600" u="sng" dirty="0" err="1" smtClean="0">
                <a:solidFill>
                  <a:srgbClr val="C00000"/>
                </a:solidFill>
                <a:latin typeface="Times New Roman"/>
                <a:ea typeface="Calibri"/>
                <a:cs typeface="Times New Roman"/>
                <a:hlinkClick r:id="rId2" action="ppaction://hlinkfile"/>
              </a:rPr>
              <a:t>kịch</a:t>
            </a:r>
            <a:r>
              <a:rPr lang="en-US" sz="2600" u="sng" dirty="0" smtClean="0">
                <a:solidFill>
                  <a:srgbClr val="C00000"/>
                </a:solidFill>
                <a:latin typeface="Times New Roman"/>
                <a:ea typeface="Calibri"/>
                <a:cs typeface="Times New Roman"/>
                <a:hlinkClick r:id="rId2" action="ppaction://hlinkfile"/>
              </a:rPr>
              <a:t> </a:t>
            </a:r>
            <a:r>
              <a:rPr lang="en-US" sz="2600" u="sng" dirty="0" err="1" smtClean="0">
                <a:solidFill>
                  <a:srgbClr val="C00000"/>
                </a:solidFill>
                <a:latin typeface="Times New Roman"/>
                <a:ea typeface="Calibri"/>
                <a:cs typeface="Times New Roman"/>
                <a:hlinkClick r:id="rId2" action="ppaction://hlinkfile"/>
              </a:rPr>
              <a:t>Lòng</a:t>
            </a:r>
            <a:r>
              <a:rPr lang="en-US" sz="2600" u="sng" dirty="0" smtClean="0">
                <a:solidFill>
                  <a:srgbClr val="C00000"/>
                </a:solidFill>
                <a:latin typeface="Times New Roman"/>
                <a:ea typeface="Calibri"/>
                <a:cs typeface="Times New Roman"/>
                <a:hlinkClick r:id="rId2" action="ppaction://hlinkfile"/>
              </a:rPr>
              <a:t> </a:t>
            </a:r>
            <a:r>
              <a:rPr lang="en-US" sz="2600" u="sng" dirty="0" err="1" smtClean="0">
                <a:solidFill>
                  <a:srgbClr val="C00000"/>
                </a:solidFill>
                <a:latin typeface="Times New Roman"/>
                <a:ea typeface="Calibri"/>
                <a:cs typeface="Times New Roman"/>
                <a:hlinkClick r:id="rId2" action="ppaction://hlinkfile"/>
              </a:rPr>
              <a:t>dân</a:t>
            </a:r>
            <a:endParaRPr lang="en-US" sz="2600" u="sng" dirty="0" smtClean="0">
              <a:solidFill>
                <a:srgbClr val="C00000"/>
              </a:solidFill>
              <a:latin typeface="Times New Roman"/>
              <a:ea typeface="Calibri"/>
              <a:cs typeface="Times New Roman"/>
            </a:endParaRPr>
          </a:p>
          <a:p>
            <a:pPr marL="0" indent="0">
              <a:buNone/>
            </a:pPr>
            <a:endParaRPr lang="en-US" dirty="0"/>
          </a:p>
        </p:txBody>
      </p:sp>
    </p:spTree>
    <p:extLst>
      <p:ext uri="{BB962C8B-B14F-4D97-AF65-F5344CB8AC3E}">
        <p14:creationId xmlns:p14="http://schemas.microsoft.com/office/powerpoint/2010/main" xmlns="" val="21066485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pPr marL="0" indent="0">
              <a:buNone/>
            </a:pPr>
            <a:r>
              <a:rPr lang="en-US" sz="3800" b="1" dirty="0" smtClean="0">
                <a:solidFill>
                  <a:srgbClr val="C00000"/>
                </a:solidFill>
              </a:rPr>
              <a:t>5.</a:t>
            </a:r>
            <a:r>
              <a:rPr lang="en-US" sz="3800" b="1" dirty="0" smtClean="0">
                <a:solidFill>
                  <a:srgbClr val="C00000"/>
                </a:solidFill>
                <a:effectLst/>
                <a:latin typeface="Times New Roman"/>
                <a:ea typeface="Calibri"/>
              </a:rPr>
              <a:t> </a:t>
            </a:r>
            <a:r>
              <a:rPr lang="en-US" sz="3800" b="1" dirty="0" err="1" smtClean="0">
                <a:solidFill>
                  <a:srgbClr val="C00000"/>
                </a:solidFill>
                <a:effectLst/>
                <a:latin typeface="+mj-lt"/>
                <a:ea typeface="Calibri"/>
              </a:rPr>
              <a:t>Kỹ</a:t>
            </a:r>
            <a:r>
              <a:rPr lang="en-US" sz="3800" b="1" dirty="0" smtClean="0">
                <a:solidFill>
                  <a:srgbClr val="C00000"/>
                </a:solidFill>
                <a:effectLst/>
                <a:latin typeface="+mj-lt"/>
                <a:ea typeface="Calibri"/>
              </a:rPr>
              <a:t> </a:t>
            </a:r>
            <a:r>
              <a:rPr lang="en-US" sz="3800" b="1" dirty="0" err="1" smtClean="0">
                <a:solidFill>
                  <a:srgbClr val="C00000"/>
                </a:solidFill>
                <a:effectLst/>
                <a:latin typeface="+mj-lt"/>
                <a:ea typeface="Calibri"/>
              </a:rPr>
              <a:t>thuật</a:t>
            </a:r>
            <a:r>
              <a:rPr lang="en-US" sz="3800" b="1" dirty="0" smtClean="0">
                <a:solidFill>
                  <a:srgbClr val="C00000"/>
                </a:solidFill>
                <a:effectLst/>
                <a:latin typeface="+mj-lt"/>
                <a:ea typeface="Calibri"/>
              </a:rPr>
              <a:t> </a:t>
            </a:r>
            <a:r>
              <a:rPr lang="en-US" sz="3800" b="1" dirty="0" err="1" smtClean="0">
                <a:solidFill>
                  <a:srgbClr val="C00000"/>
                </a:solidFill>
                <a:effectLst/>
                <a:latin typeface="+mj-lt"/>
                <a:ea typeface="Calibri"/>
              </a:rPr>
              <a:t>Trình</a:t>
            </a:r>
            <a:r>
              <a:rPr lang="en-US" sz="3800" b="1" dirty="0" smtClean="0">
                <a:solidFill>
                  <a:srgbClr val="C00000"/>
                </a:solidFill>
                <a:effectLst/>
                <a:latin typeface="+mj-lt"/>
                <a:ea typeface="Calibri"/>
              </a:rPr>
              <a:t> </a:t>
            </a:r>
            <a:r>
              <a:rPr lang="en-US" sz="3800" b="1" dirty="0" err="1" smtClean="0">
                <a:solidFill>
                  <a:srgbClr val="C00000"/>
                </a:solidFill>
                <a:effectLst/>
                <a:latin typeface="+mj-lt"/>
                <a:ea typeface="Calibri"/>
              </a:rPr>
              <a:t>bày</a:t>
            </a:r>
            <a:r>
              <a:rPr lang="en-US" sz="3800" b="1" dirty="0" smtClean="0">
                <a:solidFill>
                  <a:srgbClr val="C00000"/>
                </a:solidFill>
                <a:effectLst/>
                <a:latin typeface="+mj-lt"/>
                <a:ea typeface="Calibri"/>
              </a:rPr>
              <a:t> </a:t>
            </a:r>
            <a:r>
              <a:rPr lang="en-US" sz="3800" b="1" dirty="0" err="1" smtClean="0">
                <a:solidFill>
                  <a:srgbClr val="C00000"/>
                </a:solidFill>
                <a:effectLst/>
                <a:latin typeface="+mj-lt"/>
                <a:ea typeface="Calibri"/>
              </a:rPr>
              <a:t>một</a:t>
            </a:r>
            <a:r>
              <a:rPr lang="en-US" sz="3800" b="1" dirty="0" smtClean="0">
                <a:solidFill>
                  <a:srgbClr val="C00000"/>
                </a:solidFill>
                <a:effectLst/>
                <a:latin typeface="+mj-lt"/>
                <a:ea typeface="Calibri"/>
              </a:rPr>
              <a:t> </a:t>
            </a:r>
            <a:r>
              <a:rPr lang="en-US" sz="3800" b="1" dirty="0" err="1" smtClean="0">
                <a:solidFill>
                  <a:srgbClr val="C00000"/>
                </a:solidFill>
                <a:effectLst/>
                <a:latin typeface="+mj-lt"/>
                <a:ea typeface="Calibri"/>
              </a:rPr>
              <a:t>phút</a:t>
            </a:r>
            <a:r>
              <a:rPr lang="en-US" sz="3800" dirty="0" smtClean="0">
                <a:solidFill>
                  <a:srgbClr val="C00000"/>
                </a:solidFill>
                <a:latin typeface="+mj-lt"/>
              </a:rPr>
              <a:t> </a:t>
            </a:r>
          </a:p>
          <a:p>
            <a:pPr marL="0" indent="0">
              <a:buNone/>
            </a:pPr>
            <a:endParaRPr lang="en-US" sz="3800" dirty="0" smtClean="0">
              <a:solidFill>
                <a:srgbClr val="C00000"/>
              </a:solidFill>
              <a:latin typeface="+mj-lt"/>
            </a:endParaRPr>
          </a:p>
          <a:p>
            <a:pPr marL="0" marR="0" indent="0" algn="just">
              <a:lnSpc>
                <a:spcPct val="130000"/>
              </a:lnSpc>
              <a:spcBef>
                <a:spcPts val="0"/>
              </a:spcBef>
              <a:spcAft>
                <a:spcPts val="1000"/>
              </a:spcAft>
              <a:buNone/>
            </a:pPr>
            <a:r>
              <a:rPr lang="en-US" sz="3100" dirty="0" smtClean="0">
                <a:effectLst/>
                <a:latin typeface="Times New Roman"/>
                <a:ea typeface="Calibri"/>
                <a:cs typeface="Times New Roman"/>
              </a:rPr>
              <a:t>   </a:t>
            </a:r>
            <a:r>
              <a:rPr lang="en-US" sz="3100" dirty="0" smtClean="0">
                <a:effectLst/>
                <a:latin typeface="Times New Roman"/>
                <a:ea typeface="Calibri"/>
                <a:cs typeface="Times New Roman"/>
                <a:sym typeface="Wingdings" pitchFamily="2" charset="2"/>
              </a:rPr>
              <a:t> </a:t>
            </a:r>
            <a:r>
              <a:rPr lang="en-US" sz="3100" dirty="0" err="1" smtClean="0">
                <a:effectLst/>
                <a:latin typeface="+mj-lt"/>
                <a:ea typeface="Calibri"/>
                <a:cs typeface="Times New Roman"/>
              </a:rPr>
              <a:t>Kỹ</a:t>
            </a:r>
            <a:r>
              <a:rPr lang="en-US" sz="3100" dirty="0" smtClean="0">
                <a:effectLst/>
                <a:latin typeface="+mj-lt"/>
                <a:ea typeface="Calibri"/>
                <a:cs typeface="Times New Roman"/>
              </a:rPr>
              <a:t> </a:t>
            </a:r>
            <a:r>
              <a:rPr lang="en-US" sz="3100" dirty="0" err="1" smtClean="0">
                <a:effectLst/>
                <a:latin typeface="+mj-lt"/>
                <a:ea typeface="Calibri"/>
                <a:cs typeface="Times New Roman"/>
              </a:rPr>
              <a:t>thuật</a:t>
            </a:r>
            <a:r>
              <a:rPr lang="en-US" sz="3100" dirty="0" smtClean="0">
                <a:effectLst/>
                <a:latin typeface="+mj-lt"/>
                <a:ea typeface="Calibri"/>
                <a:cs typeface="Times New Roman"/>
              </a:rPr>
              <a:t> </a:t>
            </a:r>
            <a:r>
              <a:rPr lang="en-US" sz="3100" dirty="0" err="1" smtClean="0">
                <a:effectLst/>
                <a:latin typeface="+mj-lt"/>
                <a:ea typeface="Calibri"/>
                <a:cs typeface="Times New Roman"/>
              </a:rPr>
              <a:t>này</a:t>
            </a:r>
            <a:r>
              <a:rPr lang="en-US" sz="3100" dirty="0" smtClean="0">
                <a:effectLst/>
                <a:latin typeface="+mj-lt"/>
                <a:ea typeface="Calibri"/>
                <a:cs typeface="Times New Roman"/>
              </a:rPr>
              <a:t> </a:t>
            </a:r>
            <a:r>
              <a:rPr lang="en-US" sz="3100" dirty="0" err="1" smtClean="0">
                <a:effectLst/>
                <a:latin typeface="+mj-lt"/>
                <a:ea typeface="Calibri"/>
                <a:cs typeface="Times New Roman"/>
              </a:rPr>
              <a:t>dùng</a:t>
            </a:r>
            <a:r>
              <a:rPr lang="en-US" sz="3100" dirty="0" smtClean="0">
                <a:effectLst/>
                <a:latin typeface="+mj-lt"/>
                <a:ea typeface="Calibri"/>
                <a:cs typeface="Times New Roman"/>
              </a:rPr>
              <a:t> </a:t>
            </a:r>
            <a:r>
              <a:rPr lang="en-US" sz="3100" dirty="0" err="1" smtClean="0">
                <a:effectLst/>
                <a:latin typeface="+mj-lt"/>
                <a:ea typeface="Calibri"/>
                <a:cs typeface="Times New Roman"/>
              </a:rPr>
              <a:t>trong</a:t>
            </a:r>
            <a:r>
              <a:rPr lang="en-US" sz="3100" dirty="0" smtClean="0">
                <a:effectLst/>
                <a:latin typeface="+mj-lt"/>
                <a:ea typeface="Calibri"/>
                <a:cs typeface="Times New Roman"/>
              </a:rPr>
              <a:t> </a:t>
            </a:r>
            <a:r>
              <a:rPr lang="en-US" sz="3100" dirty="0" err="1" smtClean="0">
                <a:effectLst/>
                <a:latin typeface="+mj-lt"/>
                <a:ea typeface="Calibri"/>
                <a:cs typeface="Times New Roman"/>
              </a:rPr>
              <a:t>quá</a:t>
            </a:r>
            <a:r>
              <a:rPr lang="en-US" sz="3100" dirty="0" smtClean="0">
                <a:effectLst/>
                <a:latin typeface="+mj-lt"/>
                <a:ea typeface="Calibri"/>
                <a:cs typeface="Times New Roman"/>
              </a:rPr>
              <a:t> </a:t>
            </a:r>
            <a:r>
              <a:rPr lang="en-US" sz="3100" dirty="0" err="1" smtClean="0">
                <a:effectLst/>
                <a:latin typeface="+mj-lt"/>
                <a:ea typeface="Calibri"/>
                <a:cs typeface="Times New Roman"/>
              </a:rPr>
              <a:t>trình</a:t>
            </a:r>
            <a:r>
              <a:rPr lang="en-US" sz="3100" dirty="0" smtClean="0">
                <a:effectLst/>
                <a:latin typeface="+mj-lt"/>
                <a:ea typeface="Calibri"/>
                <a:cs typeface="Times New Roman"/>
              </a:rPr>
              <a:t> HS </a:t>
            </a:r>
            <a:r>
              <a:rPr lang="en-US" sz="3100" dirty="0" err="1" smtClean="0">
                <a:effectLst/>
                <a:latin typeface="+mj-lt"/>
                <a:ea typeface="Calibri"/>
                <a:cs typeface="Times New Roman"/>
              </a:rPr>
              <a:t>học</a:t>
            </a:r>
            <a:r>
              <a:rPr lang="en-US" sz="3100" dirty="0" smtClean="0">
                <a:effectLst/>
                <a:latin typeface="+mj-lt"/>
                <a:ea typeface="Calibri"/>
                <a:cs typeface="Times New Roman"/>
              </a:rPr>
              <a:t> </a:t>
            </a:r>
            <a:r>
              <a:rPr lang="en-US" sz="3100" dirty="0" err="1" smtClean="0">
                <a:effectLst/>
                <a:latin typeface="+mj-lt"/>
                <a:ea typeface="Calibri"/>
                <a:cs typeface="Times New Roman"/>
              </a:rPr>
              <a:t>bài</a:t>
            </a:r>
            <a:r>
              <a:rPr lang="en-US" sz="3100" dirty="0" smtClean="0">
                <a:effectLst/>
                <a:latin typeface="+mj-lt"/>
                <a:ea typeface="Calibri"/>
                <a:cs typeface="Times New Roman"/>
              </a:rPr>
              <a:t> </a:t>
            </a:r>
            <a:r>
              <a:rPr lang="en-US" sz="3100" dirty="0" err="1" smtClean="0">
                <a:effectLst/>
                <a:latin typeface="+mj-lt"/>
                <a:ea typeface="Calibri"/>
                <a:cs typeface="Times New Roman"/>
              </a:rPr>
              <a:t>trên</a:t>
            </a:r>
            <a:r>
              <a:rPr lang="en-US" sz="3100" dirty="0" smtClean="0">
                <a:effectLst/>
                <a:latin typeface="+mj-lt"/>
                <a:ea typeface="Calibri"/>
                <a:cs typeface="Times New Roman"/>
              </a:rPr>
              <a:t> </a:t>
            </a:r>
            <a:r>
              <a:rPr lang="en-US" sz="3100" dirty="0" err="1" smtClean="0">
                <a:effectLst/>
                <a:latin typeface="+mj-lt"/>
                <a:ea typeface="Calibri"/>
                <a:cs typeface="Times New Roman"/>
              </a:rPr>
              <a:t>lớp</a:t>
            </a:r>
            <a:r>
              <a:rPr lang="en-US" sz="3100" dirty="0" smtClean="0">
                <a:effectLst/>
                <a:latin typeface="+mj-lt"/>
                <a:ea typeface="Calibri"/>
                <a:cs typeface="Times New Roman"/>
              </a:rPr>
              <a:t> </a:t>
            </a:r>
            <a:r>
              <a:rPr lang="en-US" sz="3100" dirty="0" err="1" smtClean="0">
                <a:effectLst/>
                <a:latin typeface="+mj-lt"/>
                <a:ea typeface="Calibri"/>
                <a:cs typeface="Times New Roman"/>
              </a:rPr>
              <a:t>vào</a:t>
            </a:r>
            <a:r>
              <a:rPr lang="en-US" sz="3100" dirty="0" smtClean="0">
                <a:effectLst/>
                <a:latin typeface="+mj-lt"/>
                <a:ea typeface="Calibri"/>
                <a:cs typeface="Times New Roman"/>
              </a:rPr>
              <a:t> </a:t>
            </a:r>
            <a:r>
              <a:rPr lang="en-US" sz="3100" dirty="0" err="1" smtClean="0">
                <a:effectLst/>
                <a:latin typeface="+mj-lt"/>
                <a:ea typeface="Calibri"/>
                <a:cs typeface="Times New Roman"/>
              </a:rPr>
              <a:t>cuối</a:t>
            </a:r>
            <a:r>
              <a:rPr lang="en-US" sz="3100" dirty="0" smtClean="0">
                <a:effectLst/>
                <a:latin typeface="+mj-lt"/>
                <a:ea typeface="Calibri"/>
                <a:cs typeface="Times New Roman"/>
              </a:rPr>
              <a:t> </a:t>
            </a:r>
            <a:r>
              <a:rPr lang="en-US" sz="3100" dirty="0" err="1" smtClean="0">
                <a:effectLst/>
                <a:latin typeface="+mj-lt"/>
                <a:ea typeface="Calibri"/>
                <a:cs typeface="Times New Roman"/>
              </a:rPr>
              <a:t>mỗi</a:t>
            </a:r>
            <a:r>
              <a:rPr lang="en-US" sz="3100" dirty="0" smtClean="0">
                <a:effectLst/>
                <a:latin typeface="+mj-lt"/>
                <a:ea typeface="Calibri"/>
                <a:cs typeface="Times New Roman"/>
              </a:rPr>
              <a:t> </a:t>
            </a:r>
            <a:r>
              <a:rPr lang="en-US" sz="3100" dirty="0" err="1" smtClean="0">
                <a:effectLst/>
                <a:latin typeface="+mj-lt"/>
                <a:ea typeface="Calibri"/>
                <a:cs typeface="Times New Roman"/>
              </a:rPr>
              <a:t>bài</a:t>
            </a:r>
            <a:r>
              <a:rPr lang="en-US" sz="3100" dirty="0" smtClean="0">
                <a:effectLst/>
                <a:latin typeface="+mj-lt"/>
                <a:ea typeface="Calibri"/>
                <a:cs typeface="Times New Roman"/>
              </a:rPr>
              <a:t> </a:t>
            </a:r>
            <a:r>
              <a:rPr lang="en-US" sz="3100" dirty="0" err="1" smtClean="0">
                <a:effectLst/>
                <a:latin typeface="+mj-lt"/>
                <a:ea typeface="Calibri"/>
                <a:cs typeface="Times New Roman"/>
              </a:rPr>
              <a:t>để</a:t>
            </a:r>
            <a:r>
              <a:rPr lang="en-US" sz="3100" dirty="0" smtClean="0">
                <a:effectLst/>
                <a:latin typeface="+mj-lt"/>
                <a:ea typeface="Calibri"/>
                <a:cs typeface="Times New Roman"/>
              </a:rPr>
              <a:t> HS </a:t>
            </a:r>
            <a:r>
              <a:rPr lang="en-US" sz="3100" dirty="0" err="1" smtClean="0">
                <a:effectLst/>
                <a:latin typeface="+mj-lt"/>
                <a:ea typeface="Calibri"/>
                <a:cs typeface="Times New Roman"/>
              </a:rPr>
              <a:t>ghi</a:t>
            </a:r>
            <a:r>
              <a:rPr lang="en-US" sz="3100" dirty="0" smtClean="0">
                <a:effectLst/>
                <a:latin typeface="+mj-lt"/>
                <a:ea typeface="Calibri"/>
                <a:cs typeface="Times New Roman"/>
              </a:rPr>
              <a:t> </a:t>
            </a:r>
            <a:r>
              <a:rPr lang="en-US" sz="3100" dirty="0" err="1" smtClean="0">
                <a:effectLst/>
                <a:latin typeface="+mj-lt"/>
                <a:ea typeface="Calibri"/>
                <a:cs typeface="Times New Roman"/>
              </a:rPr>
              <a:t>nhớ</a:t>
            </a:r>
            <a:r>
              <a:rPr lang="en-US" sz="3100" dirty="0" smtClean="0">
                <a:effectLst/>
                <a:latin typeface="+mj-lt"/>
                <a:ea typeface="Calibri"/>
                <a:cs typeface="Times New Roman"/>
              </a:rPr>
              <a:t> </a:t>
            </a:r>
            <a:r>
              <a:rPr lang="en-US" sz="3100" dirty="0" err="1" smtClean="0">
                <a:effectLst/>
                <a:latin typeface="+mj-lt"/>
                <a:ea typeface="Calibri"/>
                <a:cs typeface="Times New Roman"/>
              </a:rPr>
              <a:t>nội</a:t>
            </a:r>
            <a:r>
              <a:rPr lang="en-US" sz="3100" dirty="0" smtClean="0">
                <a:effectLst/>
                <a:latin typeface="+mj-lt"/>
                <a:ea typeface="Calibri"/>
                <a:cs typeface="Times New Roman"/>
              </a:rPr>
              <a:t> dung </a:t>
            </a:r>
            <a:r>
              <a:rPr lang="en-US" sz="3100" dirty="0" err="1" smtClean="0">
                <a:effectLst/>
                <a:latin typeface="+mj-lt"/>
                <a:ea typeface="Calibri"/>
                <a:cs typeface="Times New Roman"/>
              </a:rPr>
              <a:t>cốt</a:t>
            </a:r>
            <a:r>
              <a:rPr lang="en-US" sz="3100" dirty="0" smtClean="0">
                <a:effectLst/>
                <a:latin typeface="+mj-lt"/>
                <a:ea typeface="Calibri"/>
                <a:cs typeface="Times New Roman"/>
              </a:rPr>
              <a:t> </a:t>
            </a:r>
            <a:r>
              <a:rPr lang="en-US" sz="3100" dirty="0" err="1" smtClean="0">
                <a:effectLst/>
                <a:latin typeface="+mj-lt"/>
                <a:ea typeface="Calibri"/>
                <a:cs typeface="Times New Roman"/>
              </a:rPr>
              <a:t>lõi</a:t>
            </a:r>
            <a:r>
              <a:rPr lang="en-US" sz="3100" dirty="0" smtClean="0">
                <a:effectLst/>
                <a:latin typeface="+mj-lt"/>
                <a:ea typeface="Calibri"/>
                <a:cs typeface="Times New Roman"/>
              </a:rPr>
              <a:t> </a:t>
            </a:r>
            <a:r>
              <a:rPr lang="en-US" sz="3100" dirty="0" err="1" smtClean="0">
                <a:effectLst/>
                <a:latin typeface="+mj-lt"/>
                <a:ea typeface="Calibri"/>
                <a:cs typeface="Times New Roman"/>
              </a:rPr>
              <a:t>của</a:t>
            </a:r>
            <a:r>
              <a:rPr lang="en-US" sz="3100" dirty="0" smtClean="0">
                <a:effectLst/>
                <a:latin typeface="+mj-lt"/>
                <a:ea typeface="Calibri"/>
                <a:cs typeface="Times New Roman"/>
              </a:rPr>
              <a:t> </a:t>
            </a:r>
            <a:r>
              <a:rPr lang="en-US" sz="3100" dirty="0" err="1" smtClean="0">
                <a:effectLst/>
                <a:latin typeface="+mj-lt"/>
                <a:ea typeface="Calibri"/>
                <a:cs typeface="Times New Roman"/>
              </a:rPr>
              <a:t>bài</a:t>
            </a:r>
            <a:r>
              <a:rPr lang="en-US" sz="3100" dirty="0" smtClean="0">
                <a:effectLst/>
                <a:latin typeface="+mj-lt"/>
                <a:ea typeface="Calibri"/>
                <a:cs typeface="Times New Roman"/>
              </a:rPr>
              <a:t> </a:t>
            </a:r>
            <a:r>
              <a:rPr lang="en-US" sz="3100" dirty="0" err="1" smtClean="0">
                <a:effectLst/>
                <a:latin typeface="+mj-lt"/>
                <a:ea typeface="Calibri"/>
                <a:cs typeface="Times New Roman"/>
              </a:rPr>
              <a:t>và</a:t>
            </a:r>
            <a:r>
              <a:rPr lang="en-US" sz="3100" dirty="0" smtClean="0">
                <a:effectLst/>
                <a:latin typeface="+mj-lt"/>
                <a:ea typeface="Calibri"/>
                <a:cs typeface="Times New Roman"/>
              </a:rPr>
              <a:t> </a:t>
            </a:r>
            <a:r>
              <a:rPr lang="en-US" sz="3100" dirty="0" err="1" smtClean="0">
                <a:effectLst/>
                <a:latin typeface="+mj-lt"/>
                <a:ea typeface="Calibri"/>
                <a:cs typeface="Times New Roman"/>
              </a:rPr>
              <a:t>điều</a:t>
            </a:r>
            <a:r>
              <a:rPr lang="en-US" sz="3100" dirty="0" smtClean="0">
                <a:effectLst/>
                <a:latin typeface="+mj-lt"/>
                <a:ea typeface="Calibri"/>
                <a:cs typeface="Times New Roman"/>
              </a:rPr>
              <a:t> </a:t>
            </a:r>
            <a:r>
              <a:rPr lang="en-US" sz="3100" dirty="0" err="1" smtClean="0">
                <a:effectLst/>
                <a:latin typeface="+mj-lt"/>
                <a:ea typeface="Calibri"/>
                <a:cs typeface="Times New Roman"/>
              </a:rPr>
              <a:t>thu</a:t>
            </a:r>
            <a:r>
              <a:rPr lang="en-US" sz="3100" dirty="0" smtClean="0">
                <a:effectLst/>
                <a:latin typeface="+mj-lt"/>
                <a:ea typeface="Calibri"/>
                <a:cs typeface="Times New Roman"/>
              </a:rPr>
              <a:t> </a:t>
            </a:r>
            <a:r>
              <a:rPr lang="en-US" sz="3100" dirty="0" err="1" smtClean="0">
                <a:effectLst/>
                <a:latin typeface="+mj-lt"/>
                <a:ea typeface="Calibri"/>
                <a:cs typeface="Times New Roman"/>
              </a:rPr>
              <a:t>hoạch</a:t>
            </a:r>
            <a:r>
              <a:rPr lang="en-US" sz="3100" dirty="0" smtClean="0">
                <a:effectLst/>
                <a:latin typeface="+mj-lt"/>
                <a:ea typeface="Calibri"/>
                <a:cs typeface="Times New Roman"/>
              </a:rPr>
              <a:t> </a:t>
            </a:r>
            <a:r>
              <a:rPr lang="en-US" sz="3100" dirty="0" err="1" smtClean="0">
                <a:effectLst/>
                <a:latin typeface="+mj-lt"/>
                <a:ea typeface="Calibri"/>
                <a:cs typeface="Times New Roman"/>
              </a:rPr>
              <a:t>được</a:t>
            </a:r>
            <a:r>
              <a:rPr lang="en-US" sz="3100" dirty="0" smtClean="0">
                <a:effectLst/>
                <a:latin typeface="+mj-lt"/>
                <a:ea typeface="Calibri"/>
                <a:cs typeface="Times New Roman"/>
              </a:rPr>
              <a:t> </a:t>
            </a:r>
            <a:r>
              <a:rPr lang="en-US" sz="3100" dirty="0" err="1" smtClean="0">
                <a:effectLst/>
                <a:latin typeface="+mj-lt"/>
                <a:ea typeface="Calibri"/>
                <a:cs typeface="Times New Roman"/>
              </a:rPr>
              <a:t>từ</a:t>
            </a:r>
            <a:r>
              <a:rPr lang="en-US" sz="3100" dirty="0" smtClean="0">
                <a:effectLst/>
                <a:latin typeface="+mj-lt"/>
                <a:ea typeface="Calibri"/>
                <a:cs typeface="Times New Roman"/>
              </a:rPr>
              <a:t> </a:t>
            </a:r>
            <a:r>
              <a:rPr lang="en-US" sz="3100" dirty="0" err="1" smtClean="0">
                <a:effectLst/>
                <a:latin typeface="+mj-lt"/>
                <a:ea typeface="Calibri"/>
                <a:cs typeface="Times New Roman"/>
              </a:rPr>
              <a:t>bài</a:t>
            </a:r>
            <a:r>
              <a:rPr lang="en-US" sz="3100" dirty="0" smtClean="0">
                <a:effectLst/>
                <a:latin typeface="+mj-lt"/>
                <a:ea typeface="Calibri"/>
                <a:cs typeface="Times New Roman"/>
              </a:rPr>
              <a:t> </a:t>
            </a:r>
            <a:r>
              <a:rPr lang="en-US" sz="3100" dirty="0" err="1" smtClean="0">
                <a:effectLst/>
                <a:latin typeface="+mj-lt"/>
                <a:ea typeface="Calibri"/>
                <a:cs typeface="Times New Roman"/>
              </a:rPr>
              <a:t>học</a:t>
            </a:r>
            <a:r>
              <a:rPr lang="en-US" sz="3100" dirty="0" smtClean="0">
                <a:effectLst/>
                <a:latin typeface="+mj-lt"/>
                <a:ea typeface="Calibri"/>
                <a:cs typeface="Times New Roman"/>
              </a:rPr>
              <a:t>.</a:t>
            </a:r>
            <a:endParaRPr lang="en-US" sz="3100" dirty="0">
              <a:latin typeface="+mj-lt"/>
              <a:ea typeface="Calibri"/>
              <a:cs typeface="Times New Roman"/>
            </a:endParaRPr>
          </a:p>
          <a:p>
            <a:pPr marL="0" marR="0" indent="0" algn="just">
              <a:lnSpc>
                <a:spcPct val="130000"/>
              </a:lnSpc>
              <a:spcBef>
                <a:spcPts val="0"/>
              </a:spcBef>
              <a:spcAft>
                <a:spcPts val="1000"/>
              </a:spcAft>
              <a:buNone/>
            </a:pPr>
            <a:r>
              <a:rPr lang="en-US" sz="3100" dirty="0">
                <a:latin typeface="Times New Roman"/>
                <a:ea typeface="Calibri"/>
                <a:cs typeface="Times New Roman"/>
              </a:rPr>
              <a:t> </a:t>
            </a:r>
            <a:r>
              <a:rPr lang="en-US" sz="3100" dirty="0" smtClean="0">
                <a:latin typeface="Times New Roman"/>
                <a:ea typeface="Calibri"/>
                <a:cs typeface="Times New Roman"/>
              </a:rPr>
              <a:t>   </a:t>
            </a:r>
            <a:r>
              <a:rPr lang="en-US" sz="3100" dirty="0" smtClean="0">
                <a:latin typeface="Times New Roman"/>
                <a:ea typeface="Calibri"/>
                <a:cs typeface="Times New Roman"/>
                <a:sym typeface="Wingdings" pitchFamily="2" charset="2"/>
              </a:rPr>
              <a:t> </a:t>
            </a:r>
            <a:r>
              <a:rPr lang="en-US" sz="3100" b="1" dirty="0" err="1" smtClean="0">
                <a:effectLst/>
                <a:latin typeface="+mj-lt"/>
                <a:ea typeface="Calibri"/>
                <a:cs typeface="Times New Roman"/>
              </a:rPr>
              <a:t>Cách</a:t>
            </a:r>
            <a:r>
              <a:rPr lang="en-US" sz="3100" b="1" dirty="0" smtClean="0">
                <a:effectLst/>
                <a:latin typeface="+mj-lt"/>
                <a:ea typeface="Calibri"/>
                <a:cs typeface="Times New Roman"/>
              </a:rPr>
              <a:t> </a:t>
            </a:r>
            <a:r>
              <a:rPr lang="en-US" sz="3100" b="1" dirty="0" err="1" smtClean="0">
                <a:effectLst/>
                <a:latin typeface="+mj-lt"/>
                <a:ea typeface="Calibri"/>
                <a:cs typeface="Times New Roman"/>
              </a:rPr>
              <a:t>thực</a:t>
            </a:r>
            <a:r>
              <a:rPr lang="en-US" sz="3100" b="1" dirty="0" smtClean="0">
                <a:effectLst/>
                <a:latin typeface="+mj-lt"/>
                <a:ea typeface="Calibri"/>
                <a:cs typeface="Times New Roman"/>
              </a:rPr>
              <a:t> </a:t>
            </a:r>
            <a:r>
              <a:rPr lang="en-US" sz="3100" b="1" dirty="0" err="1" smtClean="0">
                <a:effectLst/>
                <a:latin typeface="+mj-lt"/>
                <a:ea typeface="Calibri"/>
                <a:cs typeface="Times New Roman"/>
              </a:rPr>
              <a:t>hiện</a:t>
            </a:r>
            <a:r>
              <a:rPr lang="en-US" sz="3100" b="1" dirty="0" smtClean="0">
                <a:effectLst/>
                <a:latin typeface="+mj-lt"/>
                <a:ea typeface="Calibri"/>
                <a:cs typeface="Times New Roman"/>
              </a:rPr>
              <a:t> :</a:t>
            </a:r>
            <a:endParaRPr lang="en-US" sz="3100" b="1" dirty="0">
              <a:latin typeface="+mj-lt"/>
              <a:ea typeface="Calibri"/>
              <a:cs typeface="Times New Roman"/>
            </a:endParaRPr>
          </a:p>
          <a:p>
            <a:pPr marL="0" marR="0" indent="0" algn="just">
              <a:lnSpc>
                <a:spcPct val="130000"/>
              </a:lnSpc>
              <a:spcBef>
                <a:spcPts val="0"/>
              </a:spcBef>
              <a:spcAft>
                <a:spcPts val="1000"/>
              </a:spcAft>
              <a:buNone/>
            </a:pPr>
            <a:r>
              <a:rPr lang="en-US" sz="3100" dirty="0">
                <a:latin typeface="+mj-lt"/>
                <a:ea typeface="Calibri"/>
                <a:cs typeface="Times New Roman"/>
              </a:rPr>
              <a:t> </a:t>
            </a:r>
            <a:r>
              <a:rPr lang="en-US" sz="3100" dirty="0" smtClean="0">
                <a:latin typeface="+mj-lt"/>
                <a:ea typeface="Calibri"/>
                <a:cs typeface="Times New Roman"/>
              </a:rPr>
              <a:t>   </a:t>
            </a:r>
            <a:r>
              <a:rPr lang="en-US" sz="3100" dirty="0" smtClean="0">
                <a:effectLst/>
                <a:latin typeface="+mj-lt"/>
                <a:ea typeface="Calibri"/>
                <a:cs typeface="Times New Roman"/>
              </a:rPr>
              <a:t>- GV </a:t>
            </a:r>
            <a:r>
              <a:rPr lang="en-US" sz="3100" dirty="0" err="1" smtClean="0">
                <a:effectLst/>
                <a:latin typeface="+mj-lt"/>
                <a:ea typeface="Calibri"/>
                <a:cs typeface="Times New Roman"/>
              </a:rPr>
              <a:t>đặt</a:t>
            </a:r>
            <a:r>
              <a:rPr lang="en-US" sz="3100" dirty="0" smtClean="0">
                <a:effectLst/>
                <a:latin typeface="+mj-lt"/>
                <a:ea typeface="Calibri"/>
                <a:cs typeface="Times New Roman"/>
              </a:rPr>
              <a:t> </a:t>
            </a:r>
            <a:r>
              <a:rPr lang="en-US" sz="3100" dirty="0" err="1" smtClean="0">
                <a:effectLst/>
                <a:latin typeface="+mj-lt"/>
                <a:ea typeface="Calibri"/>
                <a:cs typeface="Times New Roman"/>
              </a:rPr>
              <a:t>câu</a:t>
            </a:r>
            <a:r>
              <a:rPr lang="en-US" sz="3100" dirty="0" smtClean="0">
                <a:effectLst/>
                <a:latin typeface="+mj-lt"/>
                <a:ea typeface="Calibri"/>
                <a:cs typeface="Times New Roman"/>
              </a:rPr>
              <a:t> </a:t>
            </a:r>
            <a:r>
              <a:rPr lang="en-US" sz="3100" dirty="0" err="1" smtClean="0">
                <a:effectLst/>
                <a:latin typeface="+mj-lt"/>
                <a:ea typeface="Calibri"/>
                <a:cs typeface="Times New Roman"/>
              </a:rPr>
              <a:t>hỏi</a:t>
            </a:r>
            <a:r>
              <a:rPr lang="en-US" sz="3100" dirty="0" smtClean="0">
                <a:effectLst/>
                <a:latin typeface="+mj-lt"/>
                <a:ea typeface="Calibri"/>
                <a:cs typeface="Times New Roman"/>
              </a:rPr>
              <a:t> : </a:t>
            </a:r>
            <a:r>
              <a:rPr lang="en-US" sz="3100" dirty="0" err="1" smtClean="0">
                <a:effectLst/>
                <a:latin typeface="+mj-lt"/>
                <a:ea typeface="Calibri"/>
                <a:cs typeface="Times New Roman"/>
              </a:rPr>
              <a:t>Bài</a:t>
            </a:r>
            <a:r>
              <a:rPr lang="en-US" sz="3100" dirty="0" smtClean="0">
                <a:effectLst/>
                <a:latin typeface="+mj-lt"/>
                <a:ea typeface="Calibri"/>
                <a:cs typeface="Times New Roman"/>
              </a:rPr>
              <a:t> </a:t>
            </a:r>
            <a:r>
              <a:rPr lang="en-US" sz="3100" dirty="0" err="1" smtClean="0">
                <a:effectLst/>
                <a:latin typeface="+mj-lt"/>
                <a:ea typeface="Calibri"/>
                <a:cs typeface="Times New Roman"/>
              </a:rPr>
              <a:t>này</a:t>
            </a:r>
            <a:r>
              <a:rPr lang="en-US" sz="3100" dirty="0" smtClean="0">
                <a:effectLst/>
                <a:latin typeface="+mj-lt"/>
                <a:ea typeface="Calibri"/>
                <a:cs typeface="Times New Roman"/>
              </a:rPr>
              <a:t> </a:t>
            </a:r>
            <a:r>
              <a:rPr lang="en-US" sz="3100" dirty="0" err="1" smtClean="0">
                <a:effectLst/>
                <a:latin typeface="+mj-lt"/>
                <a:ea typeface="Calibri"/>
                <a:cs typeface="Times New Roman"/>
              </a:rPr>
              <a:t>các</a:t>
            </a:r>
            <a:r>
              <a:rPr lang="en-US" sz="3100" dirty="0" smtClean="0">
                <a:effectLst/>
                <a:latin typeface="+mj-lt"/>
                <a:ea typeface="Calibri"/>
                <a:cs typeface="Times New Roman"/>
              </a:rPr>
              <a:t> </a:t>
            </a:r>
            <a:r>
              <a:rPr lang="en-US" sz="3100" dirty="0" err="1" smtClean="0">
                <a:effectLst/>
                <a:latin typeface="+mj-lt"/>
                <a:ea typeface="Calibri"/>
                <a:cs typeface="Times New Roman"/>
              </a:rPr>
              <a:t>em</a:t>
            </a:r>
            <a:r>
              <a:rPr lang="en-US" sz="3100" dirty="0" smtClean="0">
                <a:effectLst/>
                <a:latin typeface="+mj-lt"/>
                <a:ea typeface="Calibri"/>
                <a:cs typeface="Times New Roman"/>
              </a:rPr>
              <a:t> </a:t>
            </a:r>
            <a:r>
              <a:rPr lang="en-US" sz="3100" dirty="0" err="1" smtClean="0">
                <a:effectLst/>
                <a:latin typeface="+mj-lt"/>
                <a:ea typeface="Calibri"/>
                <a:cs typeface="Times New Roman"/>
              </a:rPr>
              <a:t>đã</a:t>
            </a:r>
            <a:r>
              <a:rPr lang="en-US" sz="3100" dirty="0" smtClean="0">
                <a:effectLst/>
                <a:latin typeface="+mj-lt"/>
                <a:ea typeface="Calibri"/>
                <a:cs typeface="Times New Roman"/>
              </a:rPr>
              <a:t> </a:t>
            </a:r>
            <a:r>
              <a:rPr lang="en-US" sz="3100" dirty="0" err="1" smtClean="0">
                <a:effectLst/>
                <a:latin typeface="+mj-lt"/>
                <a:ea typeface="Calibri"/>
                <a:cs typeface="Times New Roman"/>
              </a:rPr>
              <a:t>học</a:t>
            </a:r>
            <a:r>
              <a:rPr lang="en-US" sz="3100" dirty="0" smtClean="0">
                <a:effectLst/>
                <a:latin typeface="+mj-lt"/>
                <a:ea typeface="Calibri"/>
                <a:cs typeface="Times New Roman"/>
              </a:rPr>
              <a:t> </a:t>
            </a:r>
            <a:r>
              <a:rPr lang="en-US" sz="3100" dirty="0" err="1" smtClean="0">
                <a:effectLst/>
                <a:latin typeface="+mj-lt"/>
                <a:ea typeface="Calibri"/>
                <a:cs typeface="Times New Roman"/>
              </a:rPr>
              <a:t>được</a:t>
            </a:r>
            <a:r>
              <a:rPr lang="en-US" sz="3100" dirty="0" smtClean="0">
                <a:effectLst/>
                <a:latin typeface="+mj-lt"/>
                <a:ea typeface="Calibri"/>
                <a:cs typeface="Times New Roman"/>
              </a:rPr>
              <a:t> </a:t>
            </a:r>
            <a:r>
              <a:rPr lang="en-US" sz="3100" dirty="0" err="1" smtClean="0">
                <a:effectLst/>
                <a:latin typeface="+mj-lt"/>
                <a:ea typeface="Calibri"/>
                <a:cs typeface="Times New Roman"/>
              </a:rPr>
              <a:t>cái</a:t>
            </a:r>
            <a:r>
              <a:rPr lang="en-US" sz="3100" dirty="0" smtClean="0">
                <a:effectLst/>
                <a:latin typeface="+mj-lt"/>
                <a:ea typeface="Calibri"/>
                <a:cs typeface="Times New Roman"/>
              </a:rPr>
              <a:t> </a:t>
            </a:r>
            <a:r>
              <a:rPr lang="en-US" sz="3100" dirty="0" err="1" smtClean="0">
                <a:effectLst/>
                <a:latin typeface="+mj-lt"/>
                <a:ea typeface="Calibri"/>
                <a:cs typeface="Times New Roman"/>
              </a:rPr>
              <a:t>gì</a:t>
            </a:r>
            <a:r>
              <a:rPr lang="en-US" sz="3100" dirty="0" smtClean="0">
                <a:effectLst/>
                <a:latin typeface="+mj-lt"/>
                <a:ea typeface="Calibri"/>
                <a:cs typeface="Times New Roman"/>
              </a:rPr>
              <a:t> </a:t>
            </a:r>
            <a:r>
              <a:rPr lang="en-US" sz="3100" dirty="0" err="1" smtClean="0">
                <a:effectLst/>
                <a:latin typeface="+mj-lt"/>
                <a:ea typeface="Calibri"/>
                <a:cs typeface="Times New Roman"/>
              </a:rPr>
              <a:t>mới</a:t>
            </a:r>
            <a:r>
              <a:rPr lang="en-US" sz="3100" dirty="0" smtClean="0">
                <a:effectLst/>
                <a:latin typeface="+mj-lt"/>
                <a:ea typeface="Calibri"/>
                <a:cs typeface="Times New Roman"/>
              </a:rPr>
              <a:t>? </a:t>
            </a:r>
            <a:r>
              <a:rPr lang="en-US" sz="3100" dirty="0" err="1" smtClean="0">
                <a:effectLst/>
                <a:latin typeface="+mj-lt"/>
                <a:ea typeface="Calibri"/>
                <a:cs typeface="Times New Roman"/>
              </a:rPr>
              <a:t>Có</a:t>
            </a:r>
            <a:r>
              <a:rPr lang="en-US" sz="3100" dirty="0" smtClean="0">
                <a:effectLst/>
                <a:latin typeface="+mj-lt"/>
                <a:ea typeface="Calibri"/>
                <a:cs typeface="Times New Roman"/>
              </a:rPr>
              <a:t> </a:t>
            </a:r>
            <a:r>
              <a:rPr lang="en-US" sz="3100" dirty="0" err="1" smtClean="0">
                <a:effectLst/>
                <a:latin typeface="+mj-lt"/>
                <a:ea typeface="Calibri"/>
                <a:cs typeface="Times New Roman"/>
              </a:rPr>
              <a:t>điều</a:t>
            </a:r>
            <a:r>
              <a:rPr lang="en-US" sz="3100" dirty="0" smtClean="0">
                <a:effectLst/>
                <a:latin typeface="+mj-lt"/>
                <a:ea typeface="Calibri"/>
                <a:cs typeface="Times New Roman"/>
              </a:rPr>
              <a:t> </a:t>
            </a:r>
            <a:r>
              <a:rPr lang="en-US" sz="3100" dirty="0" err="1" smtClean="0">
                <a:effectLst/>
                <a:latin typeface="+mj-lt"/>
                <a:ea typeface="Calibri"/>
                <a:cs typeface="Times New Roman"/>
              </a:rPr>
              <a:t>quan</a:t>
            </a:r>
            <a:r>
              <a:rPr lang="en-US" sz="3100" dirty="0" smtClean="0">
                <a:effectLst/>
                <a:latin typeface="+mj-lt"/>
                <a:ea typeface="Calibri"/>
                <a:cs typeface="Times New Roman"/>
              </a:rPr>
              <a:t> </a:t>
            </a:r>
            <a:r>
              <a:rPr lang="en-US" sz="3100" dirty="0" err="1" smtClean="0">
                <a:effectLst/>
                <a:latin typeface="+mj-lt"/>
                <a:ea typeface="Calibri"/>
                <a:cs typeface="Times New Roman"/>
              </a:rPr>
              <a:t>trọng</a:t>
            </a:r>
            <a:r>
              <a:rPr lang="en-US" sz="3100" dirty="0" smtClean="0">
                <a:effectLst/>
                <a:latin typeface="+mj-lt"/>
                <a:ea typeface="Calibri"/>
                <a:cs typeface="Times New Roman"/>
              </a:rPr>
              <a:t> </a:t>
            </a:r>
            <a:r>
              <a:rPr lang="en-US" sz="3100" dirty="0" err="1" smtClean="0">
                <a:effectLst/>
                <a:latin typeface="+mj-lt"/>
                <a:ea typeface="Calibri"/>
                <a:cs typeface="Times New Roman"/>
              </a:rPr>
              <a:t>gì</a:t>
            </a:r>
            <a:r>
              <a:rPr lang="en-US" sz="3100" dirty="0" smtClean="0">
                <a:effectLst/>
                <a:latin typeface="+mj-lt"/>
                <a:ea typeface="Calibri"/>
                <a:cs typeface="Times New Roman"/>
              </a:rPr>
              <a:t> </a:t>
            </a:r>
            <a:r>
              <a:rPr lang="en-US" sz="3100" dirty="0" err="1" smtClean="0">
                <a:effectLst/>
                <a:latin typeface="+mj-lt"/>
                <a:ea typeface="Calibri"/>
                <a:cs typeface="Times New Roman"/>
              </a:rPr>
              <a:t>các</a:t>
            </a:r>
            <a:r>
              <a:rPr lang="en-US" sz="3100" dirty="0" smtClean="0">
                <a:effectLst/>
                <a:latin typeface="+mj-lt"/>
                <a:ea typeface="Calibri"/>
                <a:cs typeface="Times New Roman"/>
              </a:rPr>
              <a:t> </a:t>
            </a:r>
            <a:r>
              <a:rPr lang="en-US" sz="3100" dirty="0" err="1" smtClean="0">
                <a:effectLst/>
                <a:latin typeface="+mj-lt"/>
                <a:ea typeface="Calibri"/>
                <a:cs typeface="Times New Roman"/>
              </a:rPr>
              <a:t>em</a:t>
            </a:r>
            <a:r>
              <a:rPr lang="en-US" sz="3100" dirty="0" smtClean="0">
                <a:effectLst/>
                <a:latin typeface="+mj-lt"/>
                <a:ea typeface="Calibri"/>
                <a:cs typeface="Times New Roman"/>
              </a:rPr>
              <a:t> </a:t>
            </a:r>
            <a:r>
              <a:rPr lang="en-US" sz="3100" dirty="0" err="1" smtClean="0">
                <a:effectLst/>
                <a:latin typeface="+mj-lt"/>
                <a:ea typeface="Calibri"/>
                <a:cs typeface="Times New Roman"/>
              </a:rPr>
              <a:t>muốn</a:t>
            </a:r>
            <a:r>
              <a:rPr lang="en-US" sz="3100" dirty="0" smtClean="0">
                <a:effectLst/>
                <a:latin typeface="+mj-lt"/>
                <a:ea typeface="Calibri"/>
                <a:cs typeface="Times New Roman"/>
              </a:rPr>
              <a:t> </a:t>
            </a:r>
            <a:r>
              <a:rPr lang="en-US" sz="3100" dirty="0" err="1" smtClean="0">
                <a:effectLst/>
                <a:latin typeface="+mj-lt"/>
                <a:ea typeface="Calibri"/>
                <a:cs typeface="Times New Roman"/>
              </a:rPr>
              <a:t>giải</a:t>
            </a:r>
            <a:r>
              <a:rPr lang="en-US" sz="3100" dirty="0" smtClean="0">
                <a:effectLst/>
                <a:latin typeface="+mj-lt"/>
                <a:ea typeface="Calibri"/>
                <a:cs typeface="Times New Roman"/>
              </a:rPr>
              <a:t> </a:t>
            </a:r>
            <a:r>
              <a:rPr lang="en-US" sz="3100" dirty="0" err="1" smtClean="0">
                <a:effectLst/>
                <a:latin typeface="+mj-lt"/>
                <a:ea typeface="Calibri"/>
                <a:cs typeface="Times New Roman"/>
              </a:rPr>
              <a:t>đáp</a:t>
            </a:r>
            <a:r>
              <a:rPr lang="en-US" sz="3100" dirty="0" smtClean="0">
                <a:effectLst/>
                <a:latin typeface="+mj-lt"/>
                <a:ea typeface="Calibri"/>
                <a:cs typeface="Times New Roman"/>
              </a:rPr>
              <a:t> </a:t>
            </a:r>
            <a:r>
              <a:rPr lang="en-US" sz="3100" dirty="0" err="1" smtClean="0">
                <a:effectLst/>
                <a:latin typeface="+mj-lt"/>
                <a:ea typeface="Calibri"/>
                <a:cs typeface="Times New Roman"/>
              </a:rPr>
              <a:t>thêm</a:t>
            </a:r>
            <a:r>
              <a:rPr lang="en-US" sz="3100" dirty="0" smtClean="0">
                <a:effectLst/>
                <a:latin typeface="+mj-lt"/>
                <a:ea typeface="Calibri"/>
                <a:cs typeface="Times New Roman"/>
              </a:rPr>
              <a:t>?</a:t>
            </a:r>
            <a:endParaRPr lang="en-US" sz="3100" dirty="0">
              <a:latin typeface="+mj-lt"/>
              <a:ea typeface="Calibri"/>
              <a:cs typeface="Times New Roman"/>
            </a:endParaRPr>
          </a:p>
          <a:p>
            <a:pPr marL="0" marR="0" indent="0" algn="just">
              <a:lnSpc>
                <a:spcPct val="130000"/>
              </a:lnSpc>
              <a:spcBef>
                <a:spcPts val="0"/>
              </a:spcBef>
              <a:spcAft>
                <a:spcPts val="1000"/>
              </a:spcAft>
              <a:buNone/>
            </a:pPr>
            <a:r>
              <a:rPr lang="en-US" sz="3100" dirty="0">
                <a:latin typeface="+mj-lt"/>
                <a:ea typeface="Calibri"/>
                <a:cs typeface="Times New Roman"/>
              </a:rPr>
              <a:t> </a:t>
            </a:r>
            <a:r>
              <a:rPr lang="en-US" sz="3100" dirty="0" smtClean="0">
                <a:latin typeface="+mj-lt"/>
                <a:ea typeface="Calibri"/>
                <a:cs typeface="Times New Roman"/>
              </a:rPr>
              <a:t>   </a:t>
            </a:r>
            <a:r>
              <a:rPr lang="en-US" sz="3100" dirty="0" smtClean="0">
                <a:effectLst/>
                <a:latin typeface="+mj-lt"/>
                <a:ea typeface="Calibri"/>
                <a:cs typeface="Times New Roman"/>
              </a:rPr>
              <a:t>- HS </a:t>
            </a:r>
            <a:r>
              <a:rPr lang="en-US" sz="3100" dirty="0" err="1" smtClean="0">
                <a:effectLst/>
                <a:latin typeface="+mj-lt"/>
                <a:ea typeface="Calibri"/>
                <a:cs typeface="Times New Roman"/>
              </a:rPr>
              <a:t>suy</a:t>
            </a:r>
            <a:r>
              <a:rPr lang="en-US" sz="3100" dirty="0" smtClean="0">
                <a:effectLst/>
                <a:latin typeface="+mj-lt"/>
                <a:ea typeface="Calibri"/>
                <a:cs typeface="Times New Roman"/>
              </a:rPr>
              <a:t> </a:t>
            </a:r>
            <a:r>
              <a:rPr lang="en-US" sz="3100" dirty="0" err="1" smtClean="0">
                <a:effectLst/>
                <a:latin typeface="+mj-lt"/>
                <a:ea typeface="Calibri"/>
                <a:cs typeface="Times New Roman"/>
              </a:rPr>
              <a:t>nghĩ</a:t>
            </a:r>
            <a:r>
              <a:rPr lang="en-US" sz="3100" dirty="0" smtClean="0">
                <a:effectLst/>
                <a:latin typeface="+mj-lt"/>
                <a:ea typeface="Calibri"/>
                <a:cs typeface="Times New Roman"/>
              </a:rPr>
              <a:t>, </a:t>
            </a:r>
            <a:r>
              <a:rPr lang="en-US" sz="3100" dirty="0" err="1" smtClean="0">
                <a:effectLst/>
                <a:latin typeface="+mj-lt"/>
                <a:ea typeface="Calibri"/>
                <a:cs typeface="Times New Roman"/>
              </a:rPr>
              <a:t>viết</a:t>
            </a:r>
            <a:r>
              <a:rPr lang="en-US" sz="3100" dirty="0" smtClean="0">
                <a:effectLst/>
                <a:latin typeface="+mj-lt"/>
                <a:ea typeface="Calibri"/>
                <a:cs typeface="Times New Roman"/>
              </a:rPr>
              <a:t> </a:t>
            </a:r>
            <a:r>
              <a:rPr lang="en-US" sz="3100" dirty="0" err="1" smtClean="0">
                <a:effectLst/>
                <a:latin typeface="+mj-lt"/>
                <a:ea typeface="Calibri"/>
                <a:cs typeface="Times New Roman"/>
              </a:rPr>
              <a:t>ra</a:t>
            </a:r>
            <a:r>
              <a:rPr lang="en-US" sz="3100" dirty="0" smtClean="0">
                <a:effectLst/>
                <a:latin typeface="+mj-lt"/>
                <a:ea typeface="Calibri"/>
                <a:cs typeface="Times New Roman"/>
              </a:rPr>
              <a:t> </a:t>
            </a:r>
            <a:r>
              <a:rPr lang="en-US" sz="3100" dirty="0" err="1" smtClean="0">
                <a:effectLst/>
                <a:latin typeface="+mj-lt"/>
                <a:ea typeface="Calibri"/>
                <a:cs typeface="Times New Roman"/>
              </a:rPr>
              <a:t>giấy</a:t>
            </a:r>
            <a:r>
              <a:rPr lang="en-US" sz="3100" dirty="0" smtClean="0">
                <a:effectLst/>
                <a:latin typeface="+mj-lt"/>
                <a:ea typeface="Calibri"/>
                <a:cs typeface="Times New Roman"/>
              </a:rPr>
              <a:t> ý </a:t>
            </a:r>
            <a:r>
              <a:rPr lang="en-US" sz="3100" dirty="0" err="1" smtClean="0">
                <a:effectLst/>
                <a:latin typeface="+mj-lt"/>
                <a:ea typeface="Calibri"/>
                <a:cs typeface="Times New Roman"/>
              </a:rPr>
              <a:t>kiến</a:t>
            </a:r>
            <a:r>
              <a:rPr lang="en-US" sz="3100" dirty="0" smtClean="0">
                <a:effectLst/>
                <a:latin typeface="+mj-lt"/>
                <a:ea typeface="Calibri"/>
                <a:cs typeface="Times New Roman"/>
              </a:rPr>
              <a:t> </a:t>
            </a:r>
            <a:r>
              <a:rPr lang="en-US" sz="3100" dirty="0" err="1" smtClean="0">
                <a:effectLst/>
                <a:latin typeface="+mj-lt"/>
                <a:ea typeface="Calibri"/>
                <a:cs typeface="Times New Roman"/>
              </a:rPr>
              <a:t>của</a:t>
            </a:r>
            <a:r>
              <a:rPr lang="en-US" sz="3100" dirty="0" smtClean="0">
                <a:effectLst/>
                <a:latin typeface="+mj-lt"/>
                <a:ea typeface="Calibri"/>
                <a:cs typeface="Times New Roman"/>
              </a:rPr>
              <a:t> </a:t>
            </a:r>
            <a:r>
              <a:rPr lang="en-US" sz="3100" dirty="0" err="1" smtClean="0">
                <a:effectLst/>
                <a:latin typeface="+mj-lt"/>
                <a:ea typeface="Calibri"/>
                <a:cs typeface="Times New Roman"/>
              </a:rPr>
              <a:t>cá</a:t>
            </a:r>
            <a:r>
              <a:rPr lang="en-US" sz="3100" dirty="0" smtClean="0">
                <a:effectLst/>
                <a:latin typeface="+mj-lt"/>
                <a:ea typeface="Calibri"/>
                <a:cs typeface="Times New Roman"/>
              </a:rPr>
              <a:t> </a:t>
            </a:r>
            <a:r>
              <a:rPr lang="en-US" sz="3100" dirty="0" err="1" smtClean="0">
                <a:effectLst/>
                <a:latin typeface="+mj-lt"/>
                <a:ea typeface="Calibri"/>
                <a:cs typeface="Times New Roman"/>
              </a:rPr>
              <a:t>nhân</a:t>
            </a:r>
            <a:endParaRPr lang="en-US" sz="3100" dirty="0">
              <a:latin typeface="+mj-lt"/>
              <a:ea typeface="Calibri"/>
              <a:cs typeface="Times New Roman"/>
            </a:endParaRPr>
          </a:p>
          <a:p>
            <a:pPr marL="0" marR="0" indent="0" algn="just">
              <a:lnSpc>
                <a:spcPct val="130000"/>
              </a:lnSpc>
              <a:spcBef>
                <a:spcPts val="0"/>
              </a:spcBef>
              <a:spcAft>
                <a:spcPts val="1000"/>
              </a:spcAft>
              <a:buNone/>
            </a:pPr>
            <a:r>
              <a:rPr lang="en-US" sz="3100" dirty="0">
                <a:latin typeface="+mj-lt"/>
                <a:ea typeface="Calibri"/>
                <a:cs typeface="Times New Roman"/>
              </a:rPr>
              <a:t> </a:t>
            </a:r>
            <a:r>
              <a:rPr lang="en-US" sz="3100" dirty="0" smtClean="0">
                <a:latin typeface="+mj-lt"/>
                <a:ea typeface="Calibri"/>
                <a:cs typeface="Times New Roman"/>
              </a:rPr>
              <a:t>   </a:t>
            </a:r>
            <a:r>
              <a:rPr lang="en-US" sz="3100" dirty="0" smtClean="0">
                <a:effectLst/>
                <a:latin typeface="+mj-lt"/>
                <a:ea typeface="Calibri"/>
                <a:cs typeface="Times New Roman"/>
              </a:rPr>
              <a:t>- </a:t>
            </a:r>
            <a:r>
              <a:rPr lang="en-US" sz="3100" dirty="0" err="1" smtClean="0">
                <a:effectLst/>
                <a:latin typeface="+mj-lt"/>
                <a:ea typeface="Calibri"/>
                <a:cs typeface="Times New Roman"/>
              </a:rPr>
              <a:t>Mỗi</a:t>
            </a:r>
            <a:r>
              <a:rPr lang="en-US" sz="3100" dirty="0" smtClean="0">
                <a:effectLst/>
                <a:latin typeface="+mj-lt"/>
                <a:ea typeface="Calibri"/>
                <a:cs typeface="Times New Roman"/>
              </a:rPr>
              <a:t> HS </a:t>
            </a:r>
            <a:r>
              <a:rPr lang="en-US" sz="3100" dirty="0" err="1" smtClean="0">
                <a:effectLst/>
                <a:latin typeface="+mj-lt"/>
                <a:ea typeface="Calibri"/>
                <a:cs typeface="Times New Roman"/>
              </a:rPr>
              <a:t>được</a:t>
            </a:r>
            <a:r>
              <a:rPr lang="en-US" sz="3100" dirty="0" smtClean="0">
                <a:effectLst/>
                <a:latin typeface="+mj-lt"/>
                <a:ea typeface="Calibri"/>
                <a:cs typeface="Times New Roman"/>
              </a:rPr>
              <a:t> </a:t>
            </a:r>
            <a:r>
              <a:rPr lang="en-US" sz="3100" dirty="0" err="1" smtClean="0">
                <a:effectLst/>
                <a:latin typeface="+mj-lt"/>
                <a:ea typeface="Calibri"/>
                <a:cs typeface="Times New Roman"/>
              </a:rPr>
              <a:t>trình</a:t>
            </a:r>
            <a:r>
              <a:rPr lang="en-US" sz="3100" dirty="0" smtClean="0">
                <a:effectLst/>
                <a:latin typeface="+mj-lt"/>
                <a:ea typeface="Calibri"/>
                <a:cs typeface="Times New Roman"/>
              </a:rPr>
              <a:t> </a:t>
            </a:r>
            <a:r>
              <a:rPr lang="en-US" sz="3100" dirty="0" err="1" smtClean="0">
                <a:effectLst/>
                <a:latin typeface="+mj-lt"/>
                <a:ea typeface="Calibri"/>
                <a:cs typeface="Times New Roman"/>
              </a:rPr>
              <a:t>bày</a:t>
            </a:r>
            <a:r>
              <a:rPr lang="en-US" sz="3100" dirty="0" smtClean="0">
                <a:effectLst/>
                <a:latin typeface="+mj-lt"/>
                <a:ea typeface="Calibri"/>
                <a:cs typeface="Times New Roman"/>
              </a:rPr>
              <a:t> ý </a:t>
            </a:r>
            <a:r>
              <a:rPr lang="en-US" sz="3100" dirty="0" err="1" smtClean="0">
                <a:effectLst/>
                <a:latin typeface="+mj-lt"/>
                <a:ea typeface="Calibri"/>
                <a:cs typeface="Times New Roman"/>
              </a:rPr>
              <a:t>kiến</a:t>
            </a:r>
            <a:r>
              <a:rPr lang="en-US" sz="3100" dirty="0" smtClean="0">
                <a:effectLst/>
                <a:latin typeface="+mj-lt"/>
                <a:ea typeface="Calibri"/>
                <a:cs typeface="Times New Roman"/>
              </a:rPr>
              <a:t> </a:t>
            </a:r>
            <a:r>
              <a:rPr lang="en-US" sz="3100" dirty="0" err="1" smtClean="0">
                <a:effectLst/>
                <a:latin typeface="+mj-lt"/>
                <a:ea typeface="Calibri"/>
                <a:cs typeface="Times New Roman"/>
              </a:rPr>
              <a:t>của</a:t>
            </a:r>
            <a:r>
              <a:rPr lang="en-US" sz="3100" dirty="0" smtClean="0">
                <a:effectLst/>
                <a:latin typeface="+mj-lt"/>
                <a:ea typeface="Calibri"/>
                <a:cs typeface="Times New Roman"/>
              </a:rPr>
              <a:t> </a:t>
            </a:r>
            <a:r>
              <a:rPr lang="en-US" sz="3100" dirty="0" err="1" smtClean="0">
                <a:effectLst/>
                <a:latin typeface="+mj-lt"/>
                <a:ea typeface="Calibri"/>
                <a:cs typeface="Times New Roman"/>
              </a:rPr>
              <a:t>mình</a:t>
            </a:r>
            <a:r>
              <a:rPr lang="en-US" sz="3100" dirty="0" smtClean="0">
                <a:effectLst/>
                <a:latin typeface="+mj-lt"/>
                <a:ea typeface="Calibri"/>
                <a:cs typeface="Times New Roman"/>
              </a:rPr>
              <a:t> </a:t>
            </a:r>
            <a:r>
              <a:rPr lang="en-US" sz="3100" dirty="0" err="1" smtClean="0">
                <a:effectLst/>
                <a:latin typeface="+mj-lt"/>
                <a:ea typeface="Calibri"/>
                <a:cs typeface="Times New Roman"/>
              </a:rPr>
              <a:t>trong</a:t>
            </a:r>
            <a:r>
              <a:rPr lang="en-US" sz="3100" dirty="0" smtClean="0">
                <a:effectLst/>
                <a:latin typeface="+mj-lt"/>
                <a:ea typeface="Calibri"/>
                <a:cs typeface="Times New Roman"/>
              </a:rPr>
              <a:t> 1 </a:t>
            </a:r>
            <a:r>
              <a:rPr lang="en-US" sz="3100" dirty="0" err="1" smtClean="0">
                <a:effectLst/>
                <a:latin typeface="+mj-lt"/>
                <a:ea typeface="Calibri"/>
                <a:cs typeface="Times New Roman"/>
              </a:rPr>
              <a:t>phút</a:t>
            </a:r>
            <a:endParaRPr lang="en-US" sz="3100" dirty="0" smtClean="0">
              <a:effectLst/>
              <a:latin typeface="+mj-lt"/>
              <a:ea typeface="Calibri"/>
              <a:cs typeface="Times New Roman"/>
            </a:endParaRPr>
          </a:p>
        </p:txBody>
      </p:sp>
    </p:spTree>
    <p:extLst>
      <p:ext uri="{BB962C8B-B14F-4D97-AF65-F5344CB8AC3E}">
        <p14:creationId xmlns:p14="http://schemas.microsoft.com/office/powerpoint/2010/main" xmlns="" val="167234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457200" y="1371600"/>
            <a:ext cx="8229600" cy="5257800"/>
          </a:xfrm>
        </p:spPr>
        <p:txBody>
          <a:bodyPr>
            <a:normAutofit/>
          </a:bodyPr>
          <a:lstStyle/>
          <a:p>
            <a:pPr marL="0" marR="0" indent="0" algn="just">
              <a:lnSpc>
                <a:spcPct val="130000"/>
              </a:lnSpc>
              <a:spcBef>
                <a:spcPts val="0"/>
              </a:spcBef>
              <a:spcAft>
                <a:spcPts val="1000"/>
              </a:spcAft>
              <a:buNone/>
            </a:pPr>
            <a:r>
              <a:rPr lang="en-US" b="1" dirty="0" smtClean="0">
                <a:solidFill>
                  <a:srgbClr val="C00000"/>
                </a:solidFill>
                <a:effectLst/>
                <a:latin typeface="+mj-lt"/>
                <a:ea typeface="Calibri"/>
                <a:cs typeface="Times New Roman"/>
              </a:rPr>
              <a:t>6. </a:t>
            </a:r>
            <a:r>
              <a:rPr lang="en-US" b="1" dirty="0" err="1" smtClean="0">
                <a:solidFill>
                  <a:srgbClr val="C00000"/>
                </a:solidFill>
                <a:effectLst/>
                <a:latin typeface="+mj-lt"/>
                <a:ea typeface="Calibri"/>
                <a:cs typeface="Times New Roman"/>
              </a:rPr>
              <a:t>Kỹ</a:t>
            </a:r>
            <a:r>
              <a:rPr lang="en-US" b="1" dirty="0" smtClean="0">
                <a:solidFill>
                  <a:srgbClr val="C00000"/>
                </a:solidFill>
                <a:effectLst/>
                <a:latin typeface="+mj-lt"/>
                <a:ea typeface="Calibri"/>
                <a:cs typeface="Times New Roman"/>
              </a:rPr>
              <a:t> </a:t>
            </a:r>
            <a:r>
              <a:rPr lang="en-US" b="1" dirty="0" err="1" smtClean="0">
                <a:solidFill>
                  <a:srgbClr val="C00000"/>
                </a:solidFill>
                <a:effectLst/>
                <a:latin typeface="+mj-lt"/>
                <a:ea typeface="Calibri"/>
                <a:cs typeface="Times New Roman"/>
              </a:rPr>
              <a:t>thuật</a:t>
            </a:r>
            <a:r>
              <a:rPr lang="en-US" b="1" dirty="0" smtClean="0">
                <a:solidFill>
                  <a:srgbClr val="C00000"/>
                </a:solidFill>
                <a:effectLst/>
                <a:latin typeface="+mj-lt"/>
                <a:ea typeface="Calibri"/>
                <a:cs typeface="Times New Roman"/>
              </a:rPr>
              <a:t> </a:t>
            </a:r>
            <a:r>
              <a:rPr lang="en-US" b="1" dirty="0" err="1" smtClean="0">
                <a:solidFill>
                  <a:srgbClr val="C00000"/>
                </a:solidFill>
                <a:effectLst/>
                <a:latin typeface="+mj-lt"/>
                <a:ea typeface="Calibri"/>
                <a:cs typeface="Times New Roman"/>
              </a:rPr>
              <a:t>Chúng</a:t>
            </a:r>
            <a:r>
              <a:rPr lang="en-US" b="1" dirty="0" smtClean="0">
                <a:solidFill>
                  <a:srgbClr val="C00000"/>
                </a:solidFill>
                <a:effectLst/>
                <a:latin typeface="+mj-lt"/>
                <a:ea typeface="Calibri"/>
                <a:cs typeface="Times New Roman"/>
              </a:rPr>
              <a:t> </a:t>
            </a:r>
            <a:r>
              <a:rPr lang="en-US" b="1" dirty="0" err="1" smtClean="0">
                <a:solidFill>
                  <a:srgbClr val="C00000"/>
                </a:solidFill>
                <a:effectLst/>
                <a:latin typeface="+mj-lt"/>
                <a:ea typeface="Calibri"/>
                <a:cs typeface="Times New Roman"/>
              </a:rPr>
              <a:t>em</a:t>
            </a:r>
            <a:r>
              <a:rPr lang="en-US" b="1" dirty="0" smtClean="0">
                <a:solidFill>
                  <a:srgbClr val="C00000"/>
                </a:solidFill>
                <a:effectLst/>
                <a:latin typeface="+mj-lt"/>
                <a:ea typeface="Calibri"/>
                <a:cs typeface="Times New Roman"/>
              </a:rPr>
              <a:t> </a:t>
            </a:r>
            <a:r>
              <a:rPr lang="en-US" b="1" dirty="0" err="1" smtClean="0">
                <a:solidFill>
                  <a:srgbClr val="C00000"/>
                </a:solidFill>
                <a:effectLst/>
                <a:latin typeface="+mj-lt"/>
                <a:ea typeface="Calibri"/>
                <a:cs typeface="Times New Roman"/>
              </a:rPr>
              <a:t>biết</a:t>
            </a:r>
            <a:r>
              <a:rPr lang="en-US" b="1" dirty="0" smtClean="0">
                <a:solidFill>
                  <a:srgbClr val="C00000"/>
                </a:solidFill>
                <a:effectLst/>
                <a:latin typeface="+mj-lt"/>
                <a:ea typeface="Calibri"/>
                <a:cs typeface="Times New Roman"/>
              </a:rPr>
              <a:t> 3</a:t>
            </a:r>
          </a:p>
          <a:p>
            <a:pPr marL="0" marR="0" indent="0" algn="just">
              <a:lnSpc>
                <a:spcPct val="130000"/>
              </a:lnSpc>
              <a:spcBef>
                <a:spcPts val="0"/>
              </a:spcBef>
              <a:spcAft>
                <a:spcPts val="1000"/>
              </a:spcAft>
              <a:buNone/>
            </a:pPr>
            <a:r>
              <a:rPr lang="en-US" sz="2800" b="1" dirty="0" smtClean="0">
                <a:latin typeface="+mj-lt"/>
                <a:ea typeface="Calibri"/>
                <a:cs typeface="Times New Roman"/>
                <a:sym typeface="Wingdings" pitchFamily="2" charset="2"/>
              </a:rPr>
              <a:t>   </a:t>
            </a:r>
            <a:r>
              <a:rPr lang="en-US" sz="2800" dirty="0" err="1" smtClean="0">
                <a:effectLst/>
                <a:latin typeface="+mj-lt"/>
                <a:ea typeface="Calibri"/>
                <a:cs typeface="Times New Roman"/>
              </a:rPr>
              <a:t>Kỹ</a:t>
            </a:r>
            <a:r>
              <a:rPr lang="en-US" sz="2800" dirty="0" smtClean="0">
                <a:effectLst/>
                <a:latin typeface="+mj-lt"/>
                <a:ea typeface="Calibri"/>
                <a:cs typeface="Times New Roman"/>
              </a:rPr>
              <a:t> </a:t>
            </a:r>
            <a:r>
              <a:rPr lang="en-US" sz="2800" dirty="0" err="1" smtClean="0">
                <a:effectLst/>
                <a:latin typeface="+mj-lt"/>
                <a:ea typeface="Calibri"/>
                <a:cs typeface="Times New Roman"/>
              </a:rPr>
              <a:t>thuật</a:t>
            </a:r>
            <a:r>
              <a:rPr lang="en-US" sz="2800" dirty="0" smtClean="0">
                <a:effectLst/>
                <a:latin typeface="+mj-lt"/>
                <a:ea typeface="Calibri"/>
                <a:cs typeface="Times New Roman"/>
              </a:rPr>
              <a:t> </a:t>
            </a:r>
            <a:r>
              <a:rPr lang="en-US" sz="2800" dirty="0" err="1" smtClean="0">
                <a:effectLst/>
                <a:latin typeface="+mj-lt"/>
                <a:ea typeface="Calibri"/>
                <a:cs typeface="Times New Roman"/>
              </a:rPr>
              <a:t>này</a:t>
            </a:r>
            <a:r>
              <a:rPr lang="en-US" sz="2800" dirty="0" smtClean="0">
                <a:effectLst/>
                <a:latin typeface="+mj-lt"/>
                <a:ea typeface="Calibri"/>
                <a:cs typeface="Times New Roman"/>
              </a:rPr>
              <a:t> </a:t>
            </a:r>
            <a:r>
              <a:rPr lang="en-US" sz="2800" dirty="0" err="1" smtClean="0">
                <a:effectLst/>
                <a:latin typeface="+mj-lt"/>
                <a:ea typeface="Calibri"/>
                <a:cs typeface="Times New Roman"/>
              </a:rPr>
              <a:t>dùng</a:t>
            </a:r>
            <a:r>
              <a:rPr lang="en-US" sz="2800" dirty="0" smtClean="0">
                <a:effectLst/>
                <a:latin typeface="+mj-lt"/>
                <a:ea typeface="Calibri"/>
                <a:cs typeface="Times New Roman"/>
              </a:rPr>
              <a:t> </a:t>
            </a:r>
            <a:r>
              <a:rPr lang="en-US" sz="2800" dirty="0" err="1" smtClean="0">
                <a:effectLst/>
                <a:latin typeface="+mj-lt"/>
                <a:ea typeface="Calibri"/>
                <a:cs typeface="Times New Roman"/>
              </a:rPr>
              <a:t>trong</a:t>
            </a:r>
            <a:r>
              <a:rPr lang="en-US" sz="2800" dirty="0" smtClean="0">
                <a:effectLst/>
                <a:latin typeface="+mj-lt"/>
                <a:ea typeface="Calibri"/>
                <a:cs typeface="Times New Roman"/>
              </a:rPr>
              <a:t> </a:t>
            </a:r>
            <a:r>
              <a:rPr lang="en-US" sz="2800" dirty="0" err="1" smtClean="0">
                <a:effectLst/>
                <a:latin typeface="+mj-lt"/>
                <a:ea typeface="Calibri"/>
                <a:cs typeface="Times New Roman"/>
              </a:rPr>
              <a:t>thảo</a:t>
            </a:r>
            <a:r>
              <a:rPr lang="en-US" sz="2800" dirty="0" smtClean="0">
                <a:effectLst/>
                <a:latin typeface="+mj-lt"/>
                <a:ea typeface="Calibri"/>
                <a:cs typeface="Times New Roman"/>
              </a:rPr>
              <a:t> </a:t>
            </a:r>
            <a:r>
              <a:rPr lang="en-US" sz="2800" dirty="0" err="1" smtClean="0">
                <a:effectLst/>
                <a:latin typeface="+mj-lt"/>
                <a:ea typeface="Calibri"/>
                <a:cs typeface="Times New Roman"/>
              </a:rPr>
              <a:t>luận</a:t>
            </a:r>
            <a:r>
              <a:rPr lang="en-US" sz="2800" dirty="0" smtClean="0">
                <a:effectLst/>
                <a:latin typeface="+mj-lt"/>
                <a:ea typeface="Calibri"/>
                <a:cs typeface="Times New Roman"/>
              </a:rPr>
              <a:t> </a:t>
            </a:r>
            <a:r>
              <a:rPr lang="en-US" sz="2800" dirty="0" err="1" smtClean="0">
                <a:effectLst/>
                <a:latin typeface="+mj-lt"/>
                <a:ea typeface="Calibri"/>
                <a:cs typeface="Times New Roman"/>
              </a:rPr>
              <a:t>nhóm</a:t>
            </a:r>
            <a:r>
              <a:rPr lang="en-US" sz="2800" dirty="0" smtClean="0">
                <a:effectLst/>
                <a:latin typeface="+mj-lt"/>
                <a:ea typeface="Calibri"/>
                <a:cs typeface="Times New Roman"/>
              </a:rPr>
              <a:t> </a:t>
            </a:r>
            <a:r>
              <a:rPr lang="en-US" sz="2800" dirty="0" err="1" smtClean="0">
                <a:effectLst/>
                <a:latin typeface="+mj-lt"/>
                <a:ea typeface="Calibri"/>
                <a:cs typeface="Times New Roman"/>
              </a:rPr>
              <a:t>nhằm</a:t>
            </a:r>
            <a:r>
              <a:rPr lang="en-US" sz="2800" dirty="0" smtClean="0">
                <a:effectLst/>
                <a:latin typeface="+mj-lt"/>
                <a:ea typeface="Calibri"/>
                <a:cs typeface="Times New Roman"/>
              </a:rPr>
              <a:t> </a:t>
            </a:r>
            <a:r>
              <a:rPr lang="en-US" sz="2800" dirty="0" err="1" smtClean="0">
                <a:effectLst/>
                <a:latin typeface="+mj-lt"/>
                <a:ea typeface="Calibri"/>
                <a:cs typeface="Times New Roman"/>
              </a:rPr>
              <a:t>tập</a:t>
            </a:r>
            <a:r>
              <a:rPr lang="en-US" sz="2800" dirty="0" smtClean="0">
                <a:effectLst/>
                <a:latin typeface="+mj-lt"/>
                <a:ea typeface="Calibri"/>
                <a:cs typeface="Times New Roman"/>
              </a:rPr>
              <a:t> </a:t>
            </a:r>
            <a:r>
              <a:rPr lang="en-US" sz="2800" dirty="0" err="1" smtClean="0">
                <a:effectLst/>
                <a:latin typeface="+mj-lt"/>
                <a:ea typeface="Calibri"/>
                <a:cs typeface="Times New Roman"/>
              </a:rPr>
              <a:t>hợp</a:t>
            </a:r>
            <a:r>
              <a:rPr lang="en-US" sz="2800" dirty="0" smtClean="0">
                <a:effectLst/>
                <a:latin typeface="+mj-lt"/>
                <a:ea typeface="Calibri"/>
                <a:cs typeface="Times New Roman"/>
              </a:rPr>
              <a:t> </a:t>
            </a:r>
            <a:r>
              <a:rPr lang="en-US" sz="2800" dirty="0" err="1" smtClean="0">
                <a:effectLst/>
                <a:latin typeface="+mj-lt"/>
                <a:ea typeface="Calibri"/>
                <a:cs typeface="Times New Roman"/>
              </a:rPr>
              <a:t>những</a:t>
            </a:r>
            <a:r>
              <a:rPr lang="en-US" sz="2800" dirty="0" smtClean="0">
                <a:effectLst/>
                <a:latin typeface="+mj-lt"/>
                <a:ea typeface="Calibri"/>
                <a:cs typeface="Times New Roman"/>
              </a:rPr>
              <a:t> </a:t>
            </a:r>
            <a:r>
              <a:rPr lang="en-US" sz="2800" dirty="0" err="1" smtClean="0">
                <a:effectLst/>
                <a:latin typeface="+mj-lt"/>
                <a:ea typeface="Calibri"/>
                <a:cs typeface="Times New Roman"/>
              </a:rPr>
              <a:t>thông</a:t>
            </a:r>
            <a:r>
              <a:rPr lang="en-US" sz="2800" dirty="0" smtClean="0">
                <a:effectLst/>
                <a:latin typeface="+mj-lt"/>
                <a:ea typeface="Calibri"/>
                <a:cs typeface="Times New Roman"/>
              </a:rPr>
              <a:t> tin </a:t>
            </a:r>
            <a:r>
              <a:rPr lang="en-US" sz="2800" dirty="0" err="1" smtClean="0">
                <a:effectLst/>
                <a:latin typeface="+mj-lt"/>
                <a:ea typeface="Calibri"/>
                <a:cs typeface="Times New Roman"/>
              </a:rPr>
              <a:t>được</a:t>
            </a:r>
            <a:r>
              <a:rPr lang="en-US" sz="2800" dirty="0" smtClean="0">
                <a:effectLst/>
                <a:latin typeface="+mj-lt"/>
                <a:ea typeface="Calibri"/>
                <a:cs typeface="Times New Roman"/>
              </a:rPr>
              <a:t> </a:t>
            </a:r>
            <a:r>
              <a:rPr lang="en-US" sz="2800" dirty="0" err="1" smtClean="0">
                <a:effectLst/>
                <a:latin typeface="+mj-lt"/>
                <a:ea typeface="Calibri"/>
                <a:cs typeface="Times New Roman"/>
              </a:rPr>
              <a:t>chọn</a:t>
            </a:r>
            <a:r>
              <a:rPr lang="en-US" sz="2800" dirty="0" smtClean="0">
                <a:effectLst/>
                <a:latin typeface="+mj-lt"/>
                <a:ea typeface="Calibri"/>
                <a:cs typeface="Times New Roman"/>
              </a:rPr>
              <a:t> </a:t>
            </a:r>
            <a:r>
              <a:rPr lang="en-US" sz="2800" dirty="0" err="1" smtClean="0">
                <a:effectLst/>
                <a:latin typeface="+mj-lt"/>
                <a:ea typeface="Calibri"/>
                <a:cs typeface="Times New Roman"/>
              </a:rPr>
              <a:t>lọc</a:t>
            </a:r>
            <a:r>
              <a:rPr lang="en-US" sz="2800" dirty="0" smtClean="0">
                <a:effectLst/>
                <a:latin typeface="+mj-lt"/>
                <a:ea typeface="Calibri"/>
                <a:cs typeface="Times New Roman"/>
              </a:rPr>
              <a:t> </a:t>
            </a:r>
            <a:r>
              <a:rPr lang="en-US" sz="2800" dirty="0" err="1" smtClean="0">
                <a:effectLst/>
                <a:latin typeface="+mj-lt"/>
                <a:ea typeface="Calibri"/>
                <a:cs typeface="Times New Roman"/>
              </a:rPr>
              <a:t>từ</a:t>
            </a:r>
            <a:r>
              <a:rPr lang="en-US" sz="2800" dirty="0" smtClean="0">
                <a:effectLst/>
                <a:latin typeface="+mj-lt"/>
                <a:ea typeface="Calibri"/>
                <a:cs typeface="Times New Roman"/>
              </a:rPr>
              <a:t> </a:t>
            </a:r>
            <a:r>
              <a:rPr lang="en-US" sz="2800" dirty="0" err="1" smtClean="0">
                <a:effectLst/>
                <a:latin typeface="+mj-lt"/>
                <a:ea typeface="Calibri"/>
                <a:cs typeface="Times New Roman"/>
              </a:rPr>
              <a:t>thảo</a:t>
            </a:r>
            <a:r>
              <a:rPr lang="en-US" sz="2800" dirty="0" smtClean="0">
                <a:effectLst/>
                <a:latin typeface="+mj-lt"/>
                <a:ea typeface="Calibri"/>
                <a:cs typeface="Times New Roman"/>
              </a:rPr>
              <a:t> </a:t>
            </a:r>
            <a:r>
              <a:rPr lang="en-US" sz="2800" dirty="0" err="1" smtClean="0">
                <a:effectLst/>
                <a:latin typeface="+mj-lt"/>
                <a:ea typeface="Calibri"/>
                <a:cs typeface="Times New Roman"/>
              </a:rPr>
              <a:t>luận</a:t>
            </a:r>
            <a:r>
              <a:rPr lang="en-US" sz="2800" dirty="0" smtClean="0">
                <a:effectLst/>
                <a:latin typeface="+mj-lt"/>
                <a:ea typeface="Calibri"/>
                <a:cs typeface="Times New Roman"/>
              </a:rPr>
              <a:t>. </a:t>
            </a:r>
            <a:r>
              <a:rPr lang="en-US" sz="2800" dirty="0" err="1" smtClean="0">
                <a:effectLst/>
                <a:latin typeface="+mj-lt"/>
                <a:ea typeface="Calibri"/>
                <a:cs typeface="Times New Roman"/>
              </a:rPr>
              <a:t>Nó</a:t>
            </a:r>
            <a:r>
              <a:rPr lang="en-US" sz="2800" dirty="0" smtClean="0">
                <a:effectLst/>
                <a:latin typeface="+mj-lt"/>
                <a:ea typeface="Calibri"/>
                <a:cs typeface="Times New Roman"/>
              </a:rPr>
              <a:t> </a:t>
            </a:r>
            <a:r>
              <a:rPr lang="en-US" sz="2800" dirty="0" err="1" smtClean="0">
                <a:effectLst/>
                <a:latin typeface="+mj-lt"/>
                <a:ea typeface="Calibri"/>
                <a:cs typeface="Times New Roman"/>
              </a:rPr>
              <a:t>tạo</a:t>
            </a:r>
            <a:r>
              <a:rPr lang="en-US" sz="2800" dirty="0" smtClean="0">
                <a:effectLst/>
                <a:latin typeface="+mj-lt"/>
                <a:ea typeface="Calibri"/>
                <a:cs typeface="Times New Roman"/>
              </a:rPr>
              <a:t> </a:t>
            </a:r>
            <a:r>
              <a:rPr lang="en-US" sz="2800" dirty="0" err="1" smtClean="0">
                <a:effectLst/>
                <a:latin typeface="+mj-lt"/>
                <a:ea typeface="Calibri"/>
                <a:cs typeface="Times New Roman"/>
              </a:rPr>
              <a:t>cơ</a:t>
            </a:r>
            <a:r>
              <a:rPr lang="en-US" sz="2800" dirty="0" smtClean="0">
                <a:effectLst/>
                <a:latin typeface="+mj-lt"/>
                <a:ea typeface="Calibri"/>
                <a:cs typeface="Times New Roman"/>
              </a:rPr>
              <a:t> </a:t>
            </a:r>
            <a:r>
              <a:rPr lang="en-US" sz="2800" dirty="0" err="1" smtClean="0">
                <a:effectLst/>
                <a:latin typeface="+mj-lt"/>
                <a:ea typeface="Calibri"/>
                <a:cs typeface="Times New Roman"/>
              </a:rPr>
              <a:t>hội</a:t>
            </a:r>
            <a:r>
              <a:rPr lang="en-US" sz="2800" dirty="0" smtClean="0">
                <a:effectLst/>
                <a:latin typeface="+mj-lt"/>
                <a:ea typeface="Calibri"/>
                <a:cs typeface="Times New Roman"/>
              </a:rPr>
              <a:t> </a:t>
            </a:r>
            <a:r>
              <a:rPr lang="en-US" sz="2800" dirty="0" err="1" smtClean="0">
                <a:effectLst/>
                <a:latin typeface="+mj-lt"/>
                <a:ea typeface="Calibri"/>
                <a:cs typeface="Times New Roman"/>
              </a:rPr>
              <a:t>cho</a:t>
            </a:r>
            <a:r>
              <a:rPr lang="en-US" sz="2800" dirty="0" smtClean="0">
                <a:effectLst/>
                <a:latin typeface="+mj-lt"/>
                <a:ea typeface="Calibri"/>
                <a:cs typeface="Times New Roman"/>
              </a:rPr>
              <a:t> HS </a:t>
            </a:r>
            <a:r>
              <a:rPr lang="en-US" sz="2800" dirty="0" err="1" smtClean="0">
                <a:effectLst/>
                <a:latin typeface="+mj-lt"/>
                <a:ea typeface="Calibri"/>
                <a:cs typeface="Times New Roman"/>
              </a:rPr>
              <a:t>khá</a:t>
            </a:r>
            <a:r>
              <a:rPr lang="en-US" sz="2800" dirty="0" smtClean="0">
                <a:effectLst/>
                <a:latin typeface="+mj-lt"/>
                <a:ea typeface="Calibri"/>
                <a:cs typeface="Times New Roman"/>
              </a:rPr>
              <a:t> </a:t>
            </a:r>
            <a:r>
              <a:rPr lang="en-US" sz="2800" dirty="0" err="1" smtClean="0">
                <a:effectLst/>
                <a:latin typeface="+mj-lt"/>
                <a:ea typeface="Calibri"/>
                <a:cs typeface="Times New Roman"/>
              </a:rPr>
              <a:t>hỗ</a:t>
            </a:r>
            <a:r>
              <a:rPr lang="en-US" sz="2800" dirty="0" smtClean="0">
                <a:effectLst/>
                <a:latin typeface="+mj-lt"/>
                <a:ea typeface="Calibri"/>
                <a:cs typeface="Times New Roman"/>
              </a:rPr>
              <a:t> </a:t>
            </a:r>
            <a:r>
              <a:rPr lang="en-US" sz="2800" dirty="0" err="1" smtClean="0">
                <a:effectLst/>
                <a:latin typeface="+mj-lt"/>
                <a:ea typeface="Calibri"/>
                <a:cs typeface="Times New Roman"/>
              </a:rPr>
              <a:t>trợ</a:t>
            </a:r>
            <a:r>
              <a:rPr lang="en-US" sz="2800" dirty="0" smtClean="0">
                <a:effectLst/>
                <a:latin typeface="+mj-lt"/>
                <a:ea typeface="Calibri"/>
                <a:cs typeface="Times New Roman"/>
              </a:rPr>
              <a:t> HS </a:t>
            </a:r>
            <a:r>
              <a:rPr lang="en-US" sz="2800" dirty="0" err="1" smtClean="0">
                <a:effectLst/>
                <a:latin typeface="+mj-lt"/>
                <a:ea typeface="Calibri"/>
                <a:cs typeface="Times New Roman"/>
              </a:rPr>
              <a:t>trung</a:t>
            </a:r>
            <a:r>
              <a:rPr lang="en-US" sz="2800" dirty="0" smtClean="0">
                <a:effectLst/>
                <a:latin typeface="+mj-lt"/>
                <a:ea typeface="Calibri"/>
                <a:cs typeface="Times New Roman"/>
              </a:rPr>
              <a:t> </a:t>
            </a:r>
            <a:r>
              <a:rPr lang="en-US" sz="2800" dirty="0" err="1" smtClean="0">
                <a:effectLst/>
                <a:latin typeface="+mj-lt"/>
                <a:ea typeface="Calibri"/>
                <a:cs typeface="Times New Roman"/>
              </a:rPr>
              <a:t>bình</a:t>
            </a:r>
            <a:r>
              <a:rPr lang="en-US" sz="2800" dirty="0" smtClean="0">
                <a:effectLst/>
                <a:latin typeface="+mj-lt"/>
                <a:ea typeface="Calibri"/>
                <a:cs typeface="Times New Roman"/>
              </a:rPr>
              <a:t> </a:t>
            </a:r>
            <a:r>
              <a:rPr lang="en-US" sz="2800" dirty="0" err="1" smtClean="0">
                <a:effectLst/>
                <a:latin typeface="+mj-lt"/>
                <a:ea typeface="Calibri"/>
                <a:cs typeface="Times New Roman"/>
              </a:rPr>
              <a:t>hoặc</a:t>
            </a:r>
            <a:r>
              <a:rPr lang="en-US" sz="2800" dirty="0" smtClean="0">
                <a:effectLst/>
                <a:latin typeface="+mj-lt"/>
                <a:ea typeface="Calibri"/>
                <a:cs typeface="Times New Roman"/>
              </a:rPr>
              <a:t> </a:t>
            </a:r>
            <a:r>
              <a:rPr lang="en-US" sz="2800" dirty="0" err="1" smtClean="0">
                <a:effectLst/>
                <a:latin typeface="+mj-lt"/>
                <a:ea typeface="Calibri"/>
                <a:cs typeface="Times New Roman"/>
              </a:rPr>
              <a:t>yếu</a:t>
            </a:r>
            <a:r>
              <a:rPr lang="en-US" sz="2800" dirty="0" smtClean="0">
                <a:effectLst/>
                <a:latin typeface="+mj-lt"/>
                <a:ea typeface="Calibri"/>
                <a:cs typeface="Times New Roman"/>
              </a:rPr>
              <a:t>.</a:t>
            </a:r>
          </a:p>
          <a:p>
            <a:pPr marL="0" marR="0" indent="0" algn="just">
              <a:lnSpc>
                <a:spcPct val="130000"/>
              </a:lnSpc>
              <a:spcBef>
                <a:spcPts val="0"/>
              </a:spcBef>
              <a:spcAft>
                <a:spcPts val="1000"/>
              </a:spcAft>
              <a:buNone/>
            </a:pPr>
            <a:r>
              <a:rPr lang="en-US" sz="2800" dirty="0" smtClean="0">
                <a:latin typeface="+mj-lt"/>
                <a:ea typeface="Calibri"/>
                <a:cs typeface="Times New Roman"/>
              </a:rPr>
              <a:t> </a:t>
            </a:r>
            <a:r>
              <a:rPr lang="en-US" sz="2800" dirty="0" smtClean="0">
                <a:latin typeface="+mj-lt"/>
                <a:ea typeface="Calibri"/>
                <a:cs typeface="Times New Roman"/>
                <a:sym typeface="Wingdings" pitchFamily="2" charset="2"/>
              </a:rPr>
              <a:t> </a:t>
            </a:r>
            <a:r>
              <a:rPr lang="en-US" sz="2800" dirty="0" err="1" smtClean="0">
                <a:effectLst/>
                <a:latin typeface="Times New Roman"/>
                <a:ea typeface="Calibri"/>
                <a:cs typeface="Times New Roman"/>
              </a:rPr>
              <a:t>Cách</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thực</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hiện</a:t>
            </a:r>
            <a:r>
              <a:rPr lang="en-US" sz="2800" dirty="0" smtClean="0">
                <a:effectLst/>
                <a:latin typeface="Times New Roman"/>
                <a:ea typeface="Calibri"/>
                <a:cs typeface="Times New Roman"/>
              </a:rPr>
              <a:t> :</a:t>
            </a:r>
            <a:endParaRPr lang="en-US" sz="2000" dirty="0">
              <a:ea typeface="Calibri"/>
              <a:cs typeface="Times New Roman"/>
            </a:endParaRPr>
          </a:p>
          <a:p>
            <a:pPr marL="0" marR="0" indent="0" algn="just">
              <a:lnSpc>
                <a:spcPct val="130000"/>
              </a:lnSpc>
              <a:spcBef>
                <a:spcPts val="0"/>
              </a:spcBef>
              <a:spcAft>
                <a:spcPts val="1000"/>
              </a:spcAft>
              <a:buNone/>
            </a:pPr>
            <a:r>
              <a:rPr lang="en-US" sz="2800" dirty="0" smtClean="0">
                <a:effectLst/>
                <a:latin typeface="Times New Roman"/>
                <a:ea typeface="Calibri"/>
                <a:cs typeface="Times New Roman"/>
              </a:rPr>
              <a:t>- </a:t>
            </a:r>
            <a:r>
              <a:rPr lang="en-US" sz="2800" b="1" dirty="0" err="1" smtClean="0">
                <a:effectLst/>
                <a:latin typeface="Times New Roman"/>
                <a:ea typeface="Calibri"/>
                <a:cs typeface="Times New Roman"/>
              </a:rPr>
              <a:t>Bước</a:t>
            </a:r>
            <a:r>
              <a:rPr lang="en-US" sz="2800" b="1" dirty="0" smtClean="0">
                <a:effectLst/>
                <a:latin typeface="Times New Roman"/>
                <a:ea typeface="Calibri"/>
                <a:cs typeface="Times New Roman"/>
              </a:rPr>
              <a:t> 1 : </a:t>
            </a:r>
            <a:r>
              <a:rPr lang="en-US" sz="2800" dirty="0" smtClean="0">
                <a:effectLst/>
                <a:latin typeface="Times New Roman"/>
                <a:ea typeface="Calibri"/>
                <a:cs typeface="Times New Roman"/>
              </a:rPr>
              <a:t>GV </a:t>
            </a:r>
            <a:r>
              <a:rPr lang="en-US" sz="2800" dirty="0" err="1" smtClean="0">
                <a:effectLst/>
                <a:latin typeface="Times New Roman"/>
                <a:ea typeface="Calibri"/>
                <a:cs typeface="Times New Roman"/>
              </a:rPr>
              <a:t>nêu</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chủ</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đề</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thảo</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luận</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có</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thể</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bằng</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câu</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kể</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hoặc</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câu</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hỏi</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Ví</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dụ</a:t>
            </a:r>
            <a:r>
              <a:rPr lang="en-US" sz="2800" dirty="0" smtClean="0">
                <a:effectLst/>
                <a:latin typeface="Times New Roman"/>
                <a:ea typeface="Calibri"/>
                <a:cs typeface="Times New Roman"/>
              </a:rPr>
              <a:t> : </a:t>
            </a:r>
            <a:r>
              <a:rPr lang="en-US" sz="2800" dirty="0" err="1" smtClean="0">
                <a:effectLst/>
                <a:latin typeface="Times New Roman"/>
                <a:ea typeface="Calibri"/>
                <a:cs typeface="Times New Roman"/>
              </a:rPr>
              <a:t>Học</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sinh</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đi</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đường</a:t>
            </a:r>
            <a:r>
              <a:rPr lang="en-US" sz="2800" dirty="0" smtClean="0">
                <a:effectLst/>
                <a:latin typeface="Times New Roman"/>
                <a:ea typeface="Calibri"/>
                <a:cs typeface="Times New Roman"/>
              </a:rPr>
              <a:t> an </a:t>
            </a:r>
            <a:r>
              <a:rPr lang="en-US" sz="2800" dirty="0" err="1" smtClean="0">
                <a:effectLst/>
                <a:latin typeface="Times New Roman"/>
                <a:ea typeface="Calibri"/>
                <a:cs typeface="Times New Roman"/>
              </a:rPr>
              <a:t>toàn</a:t>
            </a:r>
            <a:r>
              <a:rPr lang="en-US" sz="2800" dirty="0" smtClean="0">
                <a:effectLst/>
                <a:latin typeface="Times New Roman"/>
                <a:ea typeface="Calibri"/>
                <a:cs typeface="Times New Roman"/>
              </a:rPr>
              <a:t> / </a:t>
            </a:r>
            <a:r>
              <a:rPr lang="en-US" sz="2800" dirty="0" err="1" smtClean="0">
                <a:effectLst/>
                <a:latin typeface="Times New Roman"/>
                <a:ea typeface="Calibri"/>
                <a:cs typeface="Times New Roman"/>
              </a:rPr>
              <a:t>Học</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sinh</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đi</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đường</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thế</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nào</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để</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đảm</a:t>
            </a:r>
            <a:r>
              <a:rPr lang="en-US" sz="2800" dirty="0" smtClean="0">
                <a:effectLst/>
                <a:latin typeface="Times New Roman"/>
                <a:ea typeface="Calibri"/>
                <a:cs typeface="Times New Roman"/>
              </a:rPr>
              <a:t> </a:t>
            </a:r>
            <a:r>
              <a:rPr lang="en-US" sz="2800" dirty="0" err="1" smtClean="0">
                <a:effectLst/>
                <a:latin typeface="Times New Roman"/>
                <a:ea typeface="Calibri"/>
                <a:cs typeface="Times New Roman"/>
              </a:rPr>
              <a:t>bảo</a:t>
            </a:r>
            <a:r>
              <a:rPr lang="en-US" sz="2800" dirty="0" smtClean="0">
                <a:effectLst/>
                <a:latin typeface="Times New Roman"/>
                <a:ea typeface="Calibri"/>
                <a:cs typeface="Times New Roman"/>
              </a:rPr>
              <a:t> an </a:t>
            </a:r>
            <a:r>
              <a:rPr lang="en-US" sz="2800" dirty="0" err="1" smtClean="0">
                <a:effectLst/>
                <a:latin typeface="Times New Roman"/>
                <a:ea typeface="Calibri"/>
                <a:cs typeface="Times New Roman"/>
              </a:rPr>
              <a:t>toàn</a:t>
            </a:r>
            <a:r>
              <a:rPr lang="en-US" sz="2800" dirty="0" smtClean="0">
                <a:effectLst/>
                <a:latin typeface="Times New Roman"/>
                <a:ea typeface="Calibri"/>
                <a:cs typeface="Times New Roman"/>
              </a:rPr>
              <a:t>?)</a:t>
            </a:r>
            <a:endParaRPr lang="en-US" sz="2000" dirty="0">
              <a:ea typeface="Calibri"/>
              <a:cs typeface="Times New Roman"/>
            </a:endParaRPr>
          </a:p>
          <a:p>
            <a:pPr marL="0" marR="0" indent="0" algn="just">
              <a:lnSpc>
                <a:spcPct val="130000"/>
              </a:lnSpc>
              <a:spcBef>
                <a:spcPts val="0"/>
              </a:spcBef>
              <a:spcAft>
                <a:spcPts val="1000"/>
              </a:spcAft>
              <a:buNone/>
            </a:pPr>
            <a:endParaRPr lang="en-US" sz="2400" dirty="0">
              <a:latin typeface="+mj-lt"/>
              <a:ea typeface="Calibri"/>
              <a:cs typeface="Times New Roman"/>
            </a:endParaRPr>
          </a:p>
          <a:p>
            <a:endParaRPr lang="en-US" dirty="0"/>
          </a:p>
        </p:txBody>
      </p:sp>
    </p:spTree>
    <p:extLst>
      <p:ext uri="{BB962C8B-B14F-4D97-AF65-F5344CB8AC3E}">
        <p14:creationId xmlns:p14="http://schemas.microsoft.com/office/powerpoint/2010/main" xmlns="" val="1028930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371600"/>
            <a:ext cx="8229600" cy="4754563"/>
          </a:xfrm>
        </p:spPr>
        <p:txBody>
          <a:bodyPr/>
          <a:lstStyle/>
          <a:p>
            <a:pPr marL="0" lvl="0" indent="0" algn="just">
              <a:lnSpc>
                <a:spcPct val="130000"/>
              </a:lnSpc>
              <a:spcBef>
                <a:spcPts val="0"/>
              </a:spcBef>
              <a:spcAft>
                <a:spcPts val="1000"/>
              </a:spcAft>
              <a:buNone/>
            </a:pPr>
            <a:r>
              <a:rPr lang="en-US" sz="2800" dirty="0">
                <a:solidFill>
                  <a:prstClr val="black"/>
                </a:solidFill>
                <a:latin typeface="+mj-lt"/>
                <a:ea typeface="Calibri"/>
                <a:cs typeface="Times New Roman"/>
              </a:rPr>
              <a:t>- </a:t>
            </a:r>
            <a:r>
              <a:rPr lang="en-US" sz="2800" b="1" dirty="0" err="1" smtClean="0">
                <a:solidFill>
                  <a:prstClr val="black"/>
                </a:solidFill>
                <a:latin typeface="+mj-lt"/>
                <a:ea typeface="Calibri"/>
                <a:cs typeface="Times New Roman"/>
              </a:rPr>
              <a:t>Bước</a:t>
            </a:r>
            <a:r>
              <a:rPr lang="en-US" sz="2800" b="1" dirty="0" smtClean="0">
                <a:solidFill>
                  <a:prstClr val="black"/>
                </a:solidFill>
                <a:latin typeface="+mj-lt"/>
                <a:ea typeface="Calibri"/>
                <a:cs typeface="Times New Roman"/>
              </a:rPr>
              <a:t> 2 : </a:t>
            </a:r>
            <a:r>
              <a:rPr lang="en-US" sz="2800" dirty="0" err="1" smtClean="0">
                <a:solidFill>
                  <a:prstClr val="black"/>
                </a:solidFill>
                <a:latin typeface="+mj-lt"/>
                <a:ea typeface="Calibri"/>
                <a:cs typeface="Times New Roman"/>
              </a:rPr>
              <a:t>Mỗi</a:t>
            </a:r>
            <a:r>
              <a:rPr lang="en-US" sz="2800" dirty="0" smtClean="0">
                <a:solidFill>
                  <a:prstClr val="black"/>
                </a:solidFill>
                <a:latin typeface="+mj-lt"/>
                <a:ea typeface="Calibri"/>
                <a:cs typeface="Times New Roman"/>
              </a:rPr>
              <a:t> </a:t>
            </a:r>
            <a:r>
              <a:rPr lang="en-US" sz="2800" dirty="0" err="1">
                <a:solidFill>
                  <a:prstClr val="black"/>
                </a:solidFill>
                <a:latin typeface="+mj-lt"/>
                <a:ea typeface="Calibri"/>
                <a:cs typeface="Times New Roman"/>
              </a:rPr>
              <a:t>nhóm</a:t>
            </a:r>
            <a:r>
              <a:rPr lang="en-US" sz="2800" dirty="0">
                <a:solidFill>
                  <a:prstClr val="black"/>
                </a:solidFill>
                <a:latin typeface="+mj-lt"/>
                <a:ea typeface="Calibri"/>
                <a:cs typeface="Times New Roman"/>
              </a:rPr>
              <a:t> 3 (</a:t>
            </a:r>
            <a:r>
              <a:rPr lang="en-US" sz="2800" dirty="0" err="1">
                <a:solidFill>
                  <a:prstClr val="black"/>
                </a:solidFill>
                <a:latin typeface="+mj-lt"/>
                <a:ea typeface="Calibri"/>
                <a:cs typeface="Times New Roman"/>
              </a:rPr>
              <a:t>có</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thể</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hơn</a:t>
            </a:r>
            <a:r>
              <a:rPr lang="en-US" sz="2800" dirty="0">
                <a:solidFill>
                  <a:prstClr val="black"/>
                </a:solidFill>
                <a:latin typeface="+mj-lt"/>
                <a:ea typeface="Calibri"/>
                <a:cs typeface="Times New Roman"/>
              </a:rPr>
              <a:t> 3) HS </a:t>
            </a:r>
            <a:r>
              <a:rPr lang="en-US" sz="2800" dirty="0" err="1">
                <a:solidFill>
                  <a:prstClr val="black"/>
                </a:solidFill>
                <a:latin typeface="+mj-lt"/>
                <a:ea typeface="Calibri"/>
                <a:cs typeface="Times New Roman"/>
              </a:rPr>
              <a:t>sẽ</a:t>
            </a:r>
            <a:r>
              <a:rPr lang="en-US" sz="2800" dirty="0">
                <a:solidFill>
                  <a:prstClr val="black"/>
                </a:solidFill>
                <a:latin typeface="+mj-lt"/>
                <a:ea typeface="Calibri"/>
                <a:cs typeface="Times New Roman"/>
              </a:rPr>
              <a:t> chia </a:t>
            </a:r>
            <a:r>
              <a:rPr lang="en-US" sz="2800" dirty="0" err="1">
                <a:solidFill>
                  <a:prstClr val="black"/>
                </a:solidFill>
                <a:latin typeface="+mj-lt"/>
                <a:ea typeface="Calibri"/>
                <a:cs typeface="Times New Roman"/>
              </a:rPr>
              <a:t>sẻ</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những</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điều</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các</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em</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biết</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rồi</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chọn</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ra</a:t>
            </a:r>
            <a:r>
              <a:rPr lang="en-US" sz="2800" dirty="0">
                <a:solidFill>
                  <a:prstClr val="black"/>
                </a:solidFill>
                <a:latin typeface="+mj-lt"/>
                <a:ea typeface="Calibri"/>
                <a:cs typeface="Times New Roman"/>
              </a:rPr>
              <a:t> 3 </a:t>
            </a:r>
            <a:r>
              <a:rPr lang="en-US" sz="2800" dirty="0" err="1">
                <a:solidFill>
                  <a:prstClr val="black"/>
                </a:solidFill>
                <a:latin typeface="+mj-lt"/>
                <a:ea typeface="Calibri"/>
                <a:cs typeface="Times New Roman"/>
              </a:rPr>
              <a:t>điều</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quan</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trọng</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nhất</a:t>
            </a:r>
            <a:endParaRPr lang="en-US" sz="2800" dirty="0">
              <a:solidFill>
                <a:prstClr val="black"/>
              </a:solidFill>
              <a:latin typeface="+mj-lt"/>
              <a:ea typeface="Calibri"/>
              <a:cs typeface="Times New Roman"/>
            </a:endParaRPr>
          </a:p>
          <a:p>
            <a:pPr marL="0" lvl="0" indent="0" algn="just">
              <a:lnSpc>
                <a:spcPct val="130000"/>
              </a:lnSpc>
              <a:spcBef>
                <a:spcPts val="0"/>
              </a:spcBef>
              <a:spcAft>
                <a:spcPts val="1000"/>
              </a:spcAft>
              <a:buNone/>
            </a:pPr>
            <a:r>
              <a:rPr lang="en-US" sz="2800" dirty="0">
                <a:solidFill>
                  <a:prstClr val="black"/>
                </a:solidFill>
                <a:latin typeface="+mj-lt"/>
                <a:ea typeface="Calibri"/>
                <a:cs typeface="Times New Roman"/>
              </a:rPr>
              <a:t>- </a:t>
            </a:r>
            <a:r>
              <a:rPr lang="en-US" sz="2800" b="1" dirty="0" err="1" smtClean="0">
                <a:solidFill>
                  <a:prstClr val="black"/>
                </a:solidFill>
                <a:latin typeface="+mj-lt"/>
                <a:ea typeface="Calibri"/>
                <a:cs typeface="Times New Roman"/>
              </a:rPr>
              <a:t>Bước</a:t>
            </a:r>
            <a:r>
              <a:rPr lang="en-US" sz="2800" b="1" dirty="0" smtClean="0">
                <a:solidFill>
                  <a:prstClr val="black"/>
                </a:solidFill>
                <a:latin typeface="+mj-lt"/>
                <a:ea typeface="Calibri"/>
                <a:cs typeface="Times New Roman"/>
              </a:rPr>
              <a:t> 3 : </a:t>
            </a:r>
            <a:r>
              <a:rPr lang="en-US" sz="2800" dirty="0" err="1" smtClean="0">
                <a:solidFill>
                  <a:prstClr val="black"/>
                </a:solidFill>
                <a:latin typeface="+mj-lt"/>
                <a:ea typeface="Calibri"/>
                <a:cs typeface="Times New Roman"/>
              </a:rPr>
              <a:t>Đại</a:t>
            </a:r>
            <a:r>
              <a:rPr lang="en-US" sz="2800" dirty="0" smtClean="0">
                <a:solidFill>
                  <a:prstClr val="black"/>
                </a:solidFill>
                <a:latin typeface="+mj-lt"/>
                <a:ea typeface="Calibri"/>
                <a:cs typeface="Times New Roman"/>
              </a:rPr>
              <a:t> </a:t>
            </a:r>
            <a:r>
              <a:rPr lang="en-US" sz="2800" dirty="0" err="1">
                <a:solidFill>
                  <a:prstClr val="black"/>
                </a:solidFill>
                <a:latin typeface="+mj-lt"/>
                <a:ea typeface="Calibri"/>
                <a:cs typeface="Times New Roman"/>
              </a:rPr>
              <a:t>diện</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mỗi</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nhóm</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trình</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bày</a:t>
            </a:r>
            <a:r>
              <a:rPr lang="en-US" sz="2800" dirty="0">
                <a:solidFill>
                  <a:prstClr val="black"/>
                </a:solidFill>
                <a:latin typeface="+mj-lt"/>
                <a:ea typeface="Calibri"/>
                <a:cs typeface="Times New Roman"/>
              </a:rPr>
              <a:t> 3 </a:t>
            </a:r>
            <a:r>
              <a:rPr lang="en-US" sz="2800" dirty="0" err="1">
                <a:solidFill>
                  <a:prstClr val="black"/>
                </a:solidFill>
                <a:latin typeface="+mj-lt"/>
                <a:ea typeface="Calibri"/>
                <a:cs typeface="Times New Roman"/>
              </a:rPr>
              <a:t>điều</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nhóm</a:t>
            </a:r>
            <a:r>
              <a:rPr lang="en-US" sz="2800" dirty="0">
                <a:solidFill>
                  <a:prstClr val="black"/>
                </a:solidFill>
                <a:latin typeface="+mj-lt"/>
                <a:ea typeface="Calibri"/>
                <a:cs typeface="Times New Roman"/>
              </a:rPr>
              <a:t> </a:t>
            </a:r>
            <a:r>
              <a:rPr lang="en-US" sz="2800" dirty="0" err="1">
                <a:solidFill>
                  <a:prstClr val="black"/>
                </a:solidFill>
                <a:latin typeface="+mj-lt"/>
                <a:ea typeface="Calibri"/>
                <a:cs typeface="Times New Roman"/>
              </a:rPr>
              <a:t>đã</a:t>
            </a:r>
            <a:r>
              <a:rPr lang="en-US" sz="2800" dirty="0">
                <a:solidFill>
                  <a:prstClr val="black"/>
                </a:solidFill>
                <a:latin typeface="+mj-lt"/>
                <a:ea typeface="Calibri"/>
                <a:cs typeface="Times New Roman"/>
              </a:rPr>
              <a:t> </a:t>
            </a:r>
            <a:r>
              <a:rPr lang="en-US" sz="2800" dirty="0" err="1" smtClean="0">
                <a:solidFill>
                  <a:prstClr val="black"/>
                </a:solidFill>
                <a:latin typeface="+mj-lt"/>
                <a:ea typeface="Calibri"/>
                <a:cs typeface="Times New Roman"/>
              </a:rPr>
              <a:t>chọn</a:t>
            </a:r>
            <a:endParaRPr lang="en-US" sz="2800" dirty="0">
              <a:solidFill>
                <a:prstClr val="black"/>
              </a:solidFill>
              <a:latin typeface="+mj-lt"/>
              <a:ea typeface="Calibri"/>
              <a:cs typeface="Times New Roman"/>
            </a:endParaRPr>
          </a:p>
          <a:p>
            <a:pPr marL="0" indent="0">
              <a:buNone/>
            </a:pPr>
            <a:r>
              <a:rPr lang="en-US" sz="2000" u="sng" dirty="0">
                <a:solidFill>
                  <a:srgbClr val="C00000"/>
                </a:solidFill>
                <a:sym typeface="Wingdings" pitchFamily="2" charset="2"/>
                <a:hlinkClick r:id="rId2" action="ppaction://hlinkfile"/>
              </a:rPr>
              <a:t>Clip 5 – </a:t>
            </a:r>
            <a:r>
              <a:rPr lang="en-US" sz="2000" u="sng" dirty="0" err="1">
                <a:solidFill>
                  <a:srgbClr val="C00000"/>
                </a:solidFill>
                <a:sym typeface="Wingdings" pitchFamily="2" charset="2"/>
                <a:hlinkClick r:id="rId2" action="ppaction://hlinkfile"/>
              </a:rPr>
              <a:t>Khoa</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học</a:t>
            </a:r>
            <a:r>
              <a:rPr lang="en-US" sz="2000" u="sng" dirty="0">
                <a:solidFill>
                  <a:srgbClr val="C00000"/>
                </a:solidFill>
                <a:sym typeface="Wingdings" pitchFamily="2" charset="2"/>
                <a:hlinkClick r:id="rId2" action="ppaction://hlinkfile"/>
              </a:rPr>
              <a:t> : </a:t>
            </a:r>
            <a:r>
              <a:rPr lang="en-US" sz="2000" u="sng" dirty="0" err="1">
                <a:solidFill>
                  <a:srgbClr val="C00000"/>
                </a:solidFill>
                <a:sym typeface="Wingdings" pitchFamily="2" charset="2"/>
                <a:hlinkClick r:id="rId2" action="ppaction://hlinkfile"/>
              </a:rPr>
              <a:t>Bài</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sự</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lan</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truyền</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của</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âm</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thanh</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dùng</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các</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kỹ</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thuật</a:t>
            </a:r>
            <a:r>
              <a:rPr lang="en-US" sz="2000" u="sng" dirty="0">
                <a:solidFill>
                  <a:srgbClr val="C00000"/>
                </a:solidFill>
                <a:sym typeface="Wingdings" pitchFamily="2" charset="2"/>
                <a:hlinkClick r:id="rId2" action="ppaction://hlinkfile"/>
              </a:rPr>
              <a:t> : </a:t>
            </a:r>
            <a:r>
              <a:rPr lang="en-US" sz="2000" u="sng" dirty="0" err="1">
                <a:solidFill>
                  <a:srgbClr val="C00000"/>
                </a:solidFill>
                <a:sym typeface="Wingdings" pitchFamily="2" charset="2"/>
                <a:hlinkClick r:id="rId2" action="ppaction://hlinkfile"/>
              </a:rPr>
              <a:t>chúng</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em</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biết</a:t>
            </a:r>
            <a:r>
              <a:rPr lang="en-US" sz="2000" u="sng" dirty="0">
                <a:solidFill>
                  <a:srgbClr val="C00000"/>
                </a:solidFill>
                <a:sym typeface="Wingdings" pitchFamily="2" charset="2"/>
                <a:hlinkClick r:id="rId2" action="ppaction://hlinkfile"/>
              </a:rPr>
              <a:t> 3, </a:t>
            </a:r>
            <a:r>
              <a:rPr lang="en-US" sz="2000" u="sng" dirty="0" err="1">
                <a:solidFill>
                  <a:srgbClr val="C00000"/>
                </a:solidFill>
                <a:sym typeface="Wingdings" pitchFamily="2" charset="2"/>
                <a:hlinkClick r:id="rId2" action="ppaction://hlinkfile"/>
              </a:rPr>
              <a:t>trình</a:t>
            </a:r>
            <a:r>
              <a:rPr lang="en-US" sz="2000" u="sng" dirty="0">
                <a:solidFill>
                  <a:srgbClr val="C00000"/>
                </a:solidFill>
                <a:sym typeface="Wingdings" pitchFamily="2" charset="2"/>
                <a:hlinkClick r:id="rId2" action="ppaction://hlinkfile"/>
              </a:rPr>
              <a:t> </a:t>
            </a:r>
            <a:r>
              <a:rPr lang="en-US" sz="2000" u="sng" dirty="0" err="1">
                <a:solidFill>
                  <a:srgbClr val="C00000"/>
                </a:solidFill>
                <a:sym typeface="Wingdings" pitchFamily="2" charset="2"/>
                <a:hlinkClick r:id="rId2" action="ppaction://hlinkfile"/>
              </a:rPr>
              <a:t>bày</a:t>
            </a:r>
            <a:r>
              <a:rPr lang="en-US" sz="2000" u="sng" dirty="0">
                <a:solidFill>
                  <a:srgbClr val="C00000"/>
                </a:solidFill>
                <a:sym typeface="Wingdings" pitchFamily="2" charset="2"/>
                <a:hlinkClick r:id="rId2" action="ppaction://hlinkfile"/>
              </a:rPr>
              <a:t> 1 </a:t>
            </a:r>
            <a:r>
              <a:rPr lang="en-US" sz="2000" u="sng" dirty="0" err="1">
                <a:solidFill>
                  <a:srgbClr val="C00000"/>
                </a:solidFill>
                <a:sym typeface="Wingdings" pitchFamily="2" charset="2"/>
                <a:hlinkClick r:id="rId2" action="ppaction://hlinkfile"/>
              </a:rPr>
              <a:t>phút</a:t>
            </a:r>
            <a:r>
              <a:rPr lang="en-US" sz="2000" u="sng" dirty="0">
                <a:solidFill>
                  <a:srgbClr val="C00000"/>
                </a:solidFill>
                <a:sym typeface="Wingdings" pitchFamily="2" charset="2"/>
                <a:hlinkClick r:id="rId2" action="ppaction://hlinkfile"/>
              </a:rPr>
              <a:t>)</a:t>
            </a:r>
            <a:endParaRPr lang="en-US" sz="2000" u="sng" dirty="0">
              <a:solidFill>
                <a:srgbClr val="C00000"/>
              </a:solidFill>
            </a:endParaRPr>
          </a:p>
          <a:p>
            <a:endParaRPr lang="en-US" dirty="0"/>
          </a:p>
        </p:txBody>
      </p:sp>
    </p:spTree>
    <p:extLst>
      <p:ext uri="{BB962C8B-B14F-4D97-AF65-F5344CB8AC3E}">
        <p14:creationId xmlns:p14="http://schemas.microsoft.com/office/powerpoint/2010/main" xmlns="" val="11986608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marL="0" indent="0">
              <a:buNone/>
            </a:pPr>
            <a:r>
              <a:rPr lang="en-US" b="1" dirty="0" smtClean="0">
                <a:solidFill>
                  <a:srgbClr val="C00000"/>
                </a:solidFill>
              </a:rPr>
              <a:t>7. </a:t>
            </a:r>
            <a:r>
              <a:rPr lang="en-US" b="1" dirty="0" err="1" smtClean="0">
                <a:solidFill>
                  <a:srgbClr val="C00000"/>
                </a:solidFill>
              </a:rPr>
              <a:t>Kỹ</a:t>
            </a:r>
            <a:r>
              <a:rPr lang="en-US" b="1" dirty="0" smtClean="0">
                <a:solidFill>
                  <a:srgbClr val="C00000"/>
                </a:solidFill>
              </a:rPr>
              <a:t> </a:t>
            </a:r>
            <a:r>
              <a:rPr lang="en-US" b="1" dirty="0" err="1" smtClean="0">
                <a:solidFill>
                  <a:srgbClr val="C00000"/>
                </a:solidFill>
              </a:rPr>
              <a:t>thuật</a:t>
            </a:r>
            <a:r>
              <a:rPr lang="en-US" b="1" dirty="0" smtClean="0">
                <a:solidFill>
                  <a:srgbClr val="C00000"/>
                </a:solidFill>
              </a:rPr>
              <a:t> </a:t>
            </a:r>
            <a:r>
              <a:rPr lang="en-US" b="1" dirty="0" err="1" smtClean="0">
                <a:solidFill>
                  <a:srgbClr val="C00000"/>
                </a:solidFill>
              </a:rPr>
              <a:t>Đọc</a:t>
            </a:r>
            <a:r>
              <a:rPr lang="en-US" b="1" dirty="0" smtClean="0">
                <a:solidFill>
                  <a:srgbClr val="C00000"/>
                </a:solidFill>
              </a:rPr>
              <a:t> </a:t>
            </a:r>
            <a:r>
              <a:rPr lang="en-US" b="1" dirty="0" err="1" smtClean="0">
                <a:solidFill>
                  <a:srgbClr val="C00000"/>
                </a:solidFill>
              </a:rPr>
              <a:t>tích</a:t>
            </a:r>
            <a:r>
              <a:rPr lang="en-US" b="1" dirty="0" smtClean="0">
                <a:solidFill>
                  <a:srgbClr val="C00000"/>
                </a:solidFill>
              </a:rPr>
              <a:t> </a:t>
            </a:r>
            <a:r>
              <a:rPr lang="en-US" b="1" dirty="0" err="1" smtClean="0">
                <a:solidFill>
                  <a:srgbClr val="C00000"/>
                </a:solidFill>
              </a:rPr>
              <a:t>cực</a:t>
            </a:r>
            <a:endParaRPr lang="en-US" b="1" dirty="0" smtClean="0">
              <a:solidFill>
                <a:srgbClr val="C00000"/>
              </a:solidFill>
            </a:endParaRPr>
          </a:p>
          <a:p>
            <a:pPr marL="0" marR="0" indent="0" algn="just">
              <a:lnSpc>
                <a:spcPct val="130000"/>
              </a:lnSpc>
              <a:spcBef>
                <a:spcPts val="600"/>
              </a:spcBef>
              <a:spcAft>
                <a:spcPts val="600"/>
              </a:spcAft>
              <a:buNone/>
            </a:pPr>
            <a:r>
              <a:rPr lang="en-US" sz="2800" dirty="0" smtClean="0">
                <a:solidFill>
                  <a:srgbClr val="252525"/>
                </a:solidFill>
                <a:effectLst/>
                <a:ea typeface="Times New Roman"/>
                <a:cs typeface="Times New Roman"/>
              </a:rPr>
              <a:t>      </a:t>
            </a:r>
            <a:r>
              <a:rPr lang="vi-VN" sz="2800" dirty="0" smtClean="0">
                <a:solidFill>
                  <a:srgbClr val="252525"/>
                </a:solidFill>
                <a:effectLst/>
                <a:ea typeface="Times New Roman"/>
                <a:cs typeface="Times New Roman"/>
              </a:rPr>
              <a:t>Kĩ thuật này nhằm giúp HS tăng cường khả năng tự học và giúp GV tiết kiệm thời gian đối với những bài học / phần đọc có nhiều nội dung nhưng không quá khó đối với HS.</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Kỹ</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thuật</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được</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áp</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dụng</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với</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những</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bài</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học</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được</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trình</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bày</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thành</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bài</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đọc</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tương</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đối</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dài</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Ví</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dụ</a:t>
            </a:r>
            <a:r>
              <a:rPr lang="en-US" sz="2800" dirty="0" smtClean="0">
                <a:solidFill>
                  <a:srgbClr val="252525"/>
                </a:solidFill>
                <a:effectLst/>
                <a:ea typeface="Times New Roman"/>
                <a:cs typeface="Times New Roman"/>
              </a:rPr>
              <a:t> : </a:t>
            </a:r>
            <a:r>
              <a:rPr lang="en-US" sz="2800" dirty="0" err="1" smtClean="0">
                <a:solidFill>
                  <a:srgbClr val="252525"/>
                </a:solidFill>
                <a:effectLst/>
                <a:ea typeface="Times New Roman"/>
                <a:cs typeface="Times New Roman"/>
              </a:rPr>
              <a:t>Lịch</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sử</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Địa</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lý</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Khoa</a:t>
            </a:r>
            <a:r>
              <a:rPr lang="en-US" sz="2800" dirty="0" smtClean="0">
                <a:solidFill>
                  <a:srgbClr val="252525"/>
                </a:solidFill>
                <a:effectLst/>
                <a:ea typeface="Times New Roman"/>
                <a:cs typeface="Times New Roman"/>
              </a:rPr>
              <a:t> </a:t>
            </a:r>
            <a:r>
              <a:rPr lang="en-US" sz="2800" dirty="0" err="1" smtClean="0">
                <a:solidFill>
                  <a:srgbClr val="252525"/>
                </a:solidFill>
                <a:effectLst/>
                <a:ea typeface="Times New Roman"/>
                <a:cs typeface="Times New Roman"/>
              </a:rPr>
              <a:t>học</a:t>
            </a:r>
            <a:r>
              <a:rPr lang="en-US" sz="2800" dirty="0" smtClean="0">
                <a:solidFill>
                  <a:srgbClr val="252525"/>
                </a:solidFill>
                <a:effectLst/>
                <a:ea typeface="Times New Roman"/>
                <a:cs typeface="Times New Roman"/>
              </a:rPr>
              <a:t>)</a:t>
            </a:r>
            <a:endParaRPr lang="en-US" sz="2800" dirty="0">
              <a:ea typeface="Calibri"/>
              <a:cs typeface="Times New Roman"/>
            </a:endParaRPr>
          </a:p>
          <a:p>
            <a:pPr marL="0" indent="0">
              <a:buNone/>
            </a:pPr>
            <a:endParaRPr lang="en-US" sz="2800" b="1" dirty="0"/>
          </a:p>
        </p:txBody>
      </p:sp>
    </p:spTree>
    <p:extLst>
      <p:ext uri="{BB962C8B-B14F-4D97-AF65-F5344CB8AC3E}">
        <p14:creationId xmlns:p14="http://schemas.microsoft.com/office/powerpoint/2010/main" xmlns="" val="10172023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marL="0" marR="0" indent="0" algn="just">
              <a:lnSpc>
                <a:spcPct val="130000"/>
              </a:lnSpc>
              <a:spcBef>
                <a:spcPts val="600"/>
              </a:spcBef>
              <a:spcAft>
                <a:spcPts val="600"/>
              </a:spcAft>
              <a:buNone/>
            </a:pPr>
            <a:r>
              <a:rPr lang="vi-VN" dirty="0" smtClean="0">
                <a:solidFill>
                  <a:srgbClr val="252525"/>
                </a:solidFill>
                <a:effectLst/>
                <a:latin typeface="Times New Roman"/>
                <a:ea typeface="Times New Roman"/>
                <a:cs typeface="Times New Roman"/>
              </a:rPr>
              <a:t>Cách tiến hành :</a:t>
            </a:r>
            <a:endParaRPr lang="en-US" sz="2400" dirty="0">
              <a:ea typeface="Calibri"/>
              <a:cs typeface="Times New Roman"/>
            </a:endParaRPr>
          </a:p>
          <a:p>
            <a:pPr marL="0" marR="0" indent="0" algn="just">
              <a:lnSpc>
                <a:spcPct val="130000"/>
              </a:lnSpc>
              <a:spcBef>
                <a:spcPts val="0"/>
              </a:spcBef>
              <a:spcAft>
                <a:spcPts val="120"/>
              </a:spcAft>
              <a:buNone/>
            </a:pPr>
            <a:r>
              <a:rPr lang="en-US" dirty="0" smtClean="0">
                <a:solidFill>
                  <a:srgbClr val="252525"/>
                </a:solidFill>
                <a:effectLst/>
                <a:latin typeface="Times New Roman"/>
                <a:ea typeface="Times New Roman"/>
                <a:cs typeface="Times New Roman"/>
              </a:rPr>
              <a:t>- </a:t>
            </a:r>
            <a:r>
              <a:rPr lang="en-US" b="1" dirty="0" err="1" smtClean="0">
                <a:solidFill>
                  <a:srgbClr val="252525"/>
                </a:solidFill>
                <a:effectLst/>
                <a:latin typeface="Times New Roman"/>
                <a:ea typeface="Times New Roman"/>
                <a:cs typeface="Times New Roman"/>
              </a:rPr>
              <a:t>Bước</a:t>
            </a:r>
            <a:r>
              <a:rPr lang="en-US" b="1" dirty="0">
                <a:solidFill>
                  <a:srgbClr val="252525"/>
                </a:solidFill>
                <a:latin typeface="Times New Roman"/>
                <a:ea typeface="Times New Roman"/>
                <a:cs typeface="Times New Roman"/>
              </a:rPr>
              <a:t> </a:t>
            </a:r>
            <a:r>
              <a:rPr lang="en-US" b="1" dirty="0" smtClean="0">
                <a:solidFill>
                  <a:srgbClr val="252525"/>
                </a:solidFill>
                <a:effectLst/>
                <a:latin typeface="Times New Roman"/>
                <a:ea typeface="Times New Roman"/>
                <a:cs typeface="Times New Roman"/>
              </a:rPr>
              <a:t>1 : </a:t>
            </a:r>
            <a:r>
              <a:rPr lang="vi-VN" dirty="0" smtClean="0">
                <a:solidFill>
                  <a:srgbClr val="252525"/>
                </a:solidFill>
                <a:effectLst/>
                <a:latin typeface="Times New Roman"/>
                <a:ea typeface="Times New Roman"/>
                <a:cs typeface="Times New Roman"/>
              </a:rPr>
              <a:t>GV nêu yêu cầu định hướng HS đọc bài/phần đọc.</a:t>
            </a:r>
            <a:endParaRPr lang="en-US" sz="2400" dirty="0">
              <a:ea typeface="Calibri"/>
              <a:cs typeface="Times New Roman"/>
            </a:endParaRPr>
          </a:p>
          <a:p>
            <a:pPr marL="0" marR="0" indent="0" algn="just">
              <a:lnSpc>
                <a:spcPct val="130000"/>
              </a:lnSpc>
              <a:spcBef>
                <a:spcPts val="0"/>
              </a:spcBef>
              <a:spcAft>
                <a:spcPts val="120"/>
              </a:spcAft>
              <a:buNone/>
            </a:pPr>
            <a:r>
              <a:rPr lang="en-US" dirty="0" smtClean="0">
                <a:solidFill>
                  <a:srgbClr val="252525"/>
                </a:solidFill>
                <a:effectLst/>
                <a:latin typeface="Times New Roman"/>
                <a:ea typeface="Times New Roman"/>
                <a:cs typeface="Times New Roman"/>
              </a:rPr>
              <a:t>- </a:t>
            </a:r>
            <a:r>
              <a:rPr lang="en-US" b="1" dirty="0" err="1">
                <a:solidFill>
                  <a:srgbClr val="252525"/>
                </a:solidFill>
                <a:latin typeface="Times New Roman"/>
                <a:ea typeface="Times New Roman"/>
                <a:cs typeface="Times New Roman"/>
              </a:rPr>
              <a:t>B</a:t>
            </a:r>
            <a:r>
              <a:rPr lang="en-US" b="1" dirty="0" err="1" smtClean="0">
                <a:solidFill>
                  <a:srgbClr val="252525"/>
                </a:solidFill>
                <a:effectLst/>
                <a:latin typeface="Times New Roman"/>
                <a:ea typeface="Times New Roman"/>
                <a:cs typeface="Times New Roman"/>
              </a:rPr>
              <a:t>ước</a:t>
            </a:r>
            <a:r>
              <a:rPr lang="en-US" b="1" dirty="0" smtClean="0">
                <a:solidFill>
                  <a:srgbClr val="252525"/>
                </a:solidFill>
                <a:effectLst/>
                <a:latin typeface="Times New Roman"/>
                <a:ea typeface="Times New Roman"/>
                <a:cs typeface="Times New Roman"/>
              </a:rPr>
              <a:t> 2 : </a:t>
            </a:r>
            <a:r>
              <a:rPr lang="vi-VN" dirty="0" smtClean="0">
                <a:solidFill>
                  <a:srgbClr val="252525"/>
                </a:solidFill>
                <a:effectLst/>
                <a:latin typeface="Times New Roman"/>
                <a:ea typeface="Times New Roman"/>
                <a:cs typeface="Times New Roman"/>
              </a:rPr>
              <a:t>HS làm việc cá nhân</a:t>
            </a:r>
            <a:endParaRPr lang="en-US" sz="2400" dirty="0">
              <a:ea typeface="Calibri"/>
              <a:cs typeface="Times New Roman"/>
            </a:endParaRPr>
          </a:p>
          <a:p>
            <a:pPr marL="144780" marR="0" indent="0" algn="just">
              <a:lnSpc>
                <a:spcPct val="130000"/>
              </a:lnSpc>
              <a:spcBef>
                <a:spcPts val="0"/>
              </a:spcBef>
              <a:spcAft>
                <a:spcPts val="120"/>
              </a:spcAft>
              <a:buNone/>
            </a:pP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Đoán trước khi đọc: HS đọc lướt qua bài đọc để tìm ra những gợi ý từ hình ảnh, tựa đề, từ/cụm từ quan trọng.</a:t>
            </a:r>
            <a:endParaRPr lang="en-US" sz="2400" dirty="0">
              <a:ea typeface="Calibri"/>
              <a:cs typeface="Times New Roman"/>
            </a:endParaRPr>
          </a:p>
          <a:p>
            <a:pPr marL="144780" marR="0" indent="0" algn="just">
              <a:lnSpc>
                <a:spcPct val="130000"/>
              </a:lnSpc>
              <a:spcBef>
                <a:spcPts val="0"/>
              </a:spcBef>
              <a:spcAft>
                <a:spcPts val="120"/>
              </a:spcAft>
              <a:buNone/>
            </a:pP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Đọc và đoán nội dung : HS đọc bài và liên tưởng tới những gì mình đã biết </a:t>
            </a:r>
            <a:r>
              <a:rPr lang="en-US" dirty="0" err="1" smtClean="0">
                <a:solidFill>
                  <a:srgbClr val="252525"/>
                </a:solidFill>
                <a:latin typeface="Times New Roman"/>
                <a:ea typeface="Times New Roman"/>
                <a:cs typeface="Times New Roman"/>
              </a:rPr>
              <a:t>để</a:t>
            </a:r>
            <a:r>
              <a:rPr lang="vi-VN" dirty="0" smtClean="0">
                <a:solidFill>
                  <a:srgbClr val="252525"/>
                </a:solidFill>
                <a:effectLst/>
                <a:latin typeface="Times New Roman"/>
                <a:ea typeface="Times New Roman"/>
                <a:cs typeface="Times New Roman"/>
              </a:rPr>
              <a:t> đoán nội dung </a:t>
            </a:r>
            <a:r>
              <a:rPr lang="en-US" dirty="0" err="1" smtClean="0">
                <a:solidFill>
                  <a:srgbClr val="252525"/>
                </a:solidFill>
                <a:effectLst/>
                <a:latin typeface="Times New Roman"/>
                <a:ea typeface="Times New Roman"/>
                <a:cs typeface="Times New Roman"/>
              </a:rPr>
              <a:t>bằng</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cách</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tìm</a:t>
            </a: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 từ hay khái niệm </a:t>
            </a:r>
            <a:r>
              <a:rPr lang="en-US" dirty="0" err="1" smtClean="0">
                <a:solidFill>
                  <a:srgbClr val="252525"/>
                </a:solidFill>
                <a:effectLst/>
                <a:latin typeface="Times New Roman"/>
                <a:ea typeface="Times New Roman"/>
                <a:cs typeface="Times New Roman"/>
              </a:rPr>
              <a:t>cần</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học</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trong</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bài</a:t>
            </a:r>
            <a:r>
              <a:rPr lang="vi-VN" dirty="0" smtClean="0">
                <a:solidFill>
                  <a:srgbClr val="252525"/>
                </a:solidFill>
                <a:effectLst/>
                <a:latin typeface="Times New Roman"/>
                <a:ea typeface="Times New Roman"/>
                <a:cs typeface="Times New Roman"/>
              </a:rPr>
              <a:t>.</a:t>
            </a:r>
            <a:endParaRPr lang="en-US" sz="2400" dirty="0">
              <a:ea typeface="Calibri"/>
              <a:cs typeface="Times New Roman"/>
            </a:endParaRPr>
          </a:p>
          <a:p>
            <a:endParaRPr lang="en-US" dirty="0"/>
          </a:p>
        </p:txBody>
      </p:sp>
    </p:spTree>
    <p:extLst>
      <p:ext uri="{BB962C8B-B14F-4D97-AF65-F5344CB8AC3E}">
        <p14:creationId xmlns:p14="http://schemas.microsoft.com/office/powerpoint/2010/main" xmlns="" val="2148614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144780" marR="0" indent="0" algn="just">
              <a:lnSpc>
                <a:spcPct val="130000"/>
              </a:lnSpc>
              <a:spcBef>
                <a:spcPts val="0"/>
              </a:spcBef>
              <a:spcAft>
                <a:spcPts val="120"/>
              </a:spcAft>
              <a:buNone/>
            </a:pP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Tìm ý chính</a:t>
            </a: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của bài</a:t>
            </a: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qua việc tập trung vào các ý quan trọng </a:t>
            </a:r>
            <a:r>
              <a:rPr lang="en-US" dirty="0" err="1" smtClean="0">
                <a:solidFill>
                  <a:srgbClr val="252525"/>
                </a:solidFill>
                <a:effectLst/>
                <a:latin typeface="Times New Roman"/>
                <a:ea typeface="Times New Roman"/>
                <a:cs typeface="Times New Roman"/>
              </a:rPr>
              <a:t>hoặc</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các</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đề</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mục</a:t>
            </a:r>
            <a:endParaRPr lang="en-US" sz="2400" dirty="0">
              <a:ea typeface="Calibri"/>
              <a:cs typeface="Times New Roman"/>
            </a:endParaRPr>
          </a:p>
          <a:p>
            <a:pPr marL="144780" marR="0" indent="0" algn="just">
              <a:lnSpc>
                <a:spcPct val="130000"/>
              </a:lnSpc>
              <a:spcBef>
                <a:spcPts val="0"/>
              </a:spcBef>
              <a:spcAft>
                <a:spcPts val="120"/>
              </a:spcAft>
              <a:buNone/>
            </a:pP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Tóm tắt </a:t>
            </a:r>
            <a:r>
              <a:rPr lang="en-US" dirty="0" err="1" smtClean="0">
                <a:solidFill>
                  <a:srgbClr val="252525"/>
                </a:solidFill>
                <a:effectLst/>
                <a:latin typeface="Times New Roman"/>
                <a:ea typeface="Times New Roman"/>
                <a:cs typeface="Times New Roman"/>
              </a:rPr>
              <a:t>bài</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dựa</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trên</a:t>
            </a: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ý chính</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đề</a:t>
            </a:r>
            <a:r>
              <a:rPr lang="en-US" dirty="0" smtClean="0">
                <a:solidFill>
                  <a:srgbClr val="252525"/>
                </a:solidFill>
                <a:effectLst/>
                <a:latin typeface="Times New Roman"/>
                <a:ea typeface="Times New Roman"/>
                <a:cs typeface="Times New Roman"/>
              </a:rPr>
              <a:t> </a:t>
            </a:r>
            <a:r>
              <a:rPr lang="en-US" dirty="0" err="1" smtClean="0">
                <a:solidFill>
                  <a:srgbClr val="252525"/>
                </a:solidFill>
                <a:effectLst/>
                <a:latin typeface="Times New Roman"/>
                <a:ea typeface="Times New Roman"/>
                <a:cs typeface="Times New Roman"/>
              </a:rPr>
              <a:t>mục</a:t>
            </a:r>
            <a:r>
              <a:rPr lang="vi-VN" dirty="0" smtClean="0">
                <a:solidFill>
                  <a:srgbClr val="252525"/>
                </a:solidFill>
                <a:effectLst/>
                <a:latin typeface="Times New Roman"/>
                <a:ea typeface="Times New Roman"/>
                <a:cs typeface="Times New Roman"/>
              </a:rPr>
              <a:t>.</a:t>
            </a:r>
            <a:endParaRPr lang="en-US" sz="2400" dirty="0">
              <a:ea typeface="Calibri"/>
              <a:cs typeface="Times New Roman"/>
            </a:endParaRPr>
          </a:p>
          <a:p>
            <a:pPr marL="0" marR="0" indent="0" algn="just">
              <a:lnSpc>
                <a:spcPct val="130000"/>
              </a:lnSpc>
              <a:spcBef>
                <a:spcPts val="0"/>
              </a:spcBef>
              <a:spcAft>
                <a:spcPts val="120"/>
              </a:spcAft>
              <a:buNone/>
            </a:pPr>
            <a:r>
              <a:rPr lang="en-US" b="1" dirty="0" smtClean="0">
                <a:solidFill>
                  <a:srgbClr val="252525"/>
                </a:solidFill>
                <a:effectLst/>
                <a:latin typeface="Times New Roman"/>
                <a:ea typeface="Times New Roman"/>
                <a:cs typeface="Times New Roman"/>
              </a:rPr>
              <a:t>- </a:t>
            </a:r>
            <a:r>
              <a:rPr lang="en-US" b="1" dirty="0" err="1" smtClean="0">
                <a:solidFill>
                  <a:srgbClr val="252525"/>
                </a:solidFill>
                <a:effectLst/>
                <a:latin typeface="Times New Roman"/>
                <a:ea typeface="Times New Roman"/>
                <a:cs typeface="Times New Roman"/>
              </a:rPr>
              <a:t>Bước</a:t>
            </a:r>
            <a:r>
              <a:rPr lang="en-US" b="1" dirty="0" smtClean="0">
                <a:solidFill>
                  <a:srgbClr val="252525"/>
                </a:solidFill>
                <a:effectLst/>
                <a:latin typeface="Times New Roman"/>
                <a:ea typeface="Times New Roman"/>
                <a:cs typeface="Times New Roman"/>
              </a:rPr>
              <a:t> 3 : </a:t>
            </a: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HS chia sẻ kết quả đọc của mình theo nhóm 2, hoặc 4 và giải thích cho nhau thắc mắc (nếu có), thống nhất với nhau ý chính của </a:t>
            </a:r>
            <a:r>
              <a:rPr lang="en-US" dirty="0" err="1" smtClean="0">
                <a:solidFill>
                  <a:srgbClr val="252525"/>
                </a:solidFill>
                <a:effectLst/>
                <a:latin typeface="Times New Roman"/>
                <a:ea typeface="Times New Roman"/>
                <a:cs typeface="Times New Roman"/>
              </a:rPr>
              <a:t>bài</a:t>
            </a: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đọc.</a:t>
            </a:r>
            <a:endParaRPr lang="en-US" sz="2400" dirty="0">
              <a:ea typeface="Calibri"/>
              <a:cs typeface="Times New Roman"/>
            </a:endParaRPr>
          </a:p>
          <a:p>
            <a:pPr marL="114300" marR="0" indent="0" algn="just">
              <a:lnSpc>
                <a:spcPct val="130000"/>
              </a:lnSpc>
              <a:spcBef>
                <a:spcPts val="0"/>
              </a:spcBef>
              <a:spcAft>
                <a:spcPts val="120"/>
              </a:spcAft>
              <a:buNone/>
            </a:pPr>
            <a:r>
              <a:rPr lang="en-US" dirty="0" smtClean="0">
                <a:solidFill>
                  <a:srgbClr val="252525"/>
                </a:solidFill>
                <a:effectLst/>
                <a:latin typeface="Times New Roman"/>
                <a:ea typeface="Times New Roman"/>
                <a:cs typeface="Times New Roman"/>
              </a:rPr>
              <a:t>+ </a:t>
            </a:r>
            <a:r>
              <a:rPr lang="vi-VN" dirty="0" smtClean="0">
                <a:solidFill>
                  <a:srgbClr val="252525"/>
                </a:solidFill>
                <a:effectLst/>
                <a:latin typeface="Times New Roman"/>
                <a:ea typeface="Times New Roman"/>
                <a:cs typeface="Times New Roman"/>
              </a:rPr>
              <a:t>HS nêu câu hỏi để GV giải đáp (nếu có)</a:t>
            </a:r>
            <a:endParaRPr lang="en-US" dirty="0" smtClean="0">
              <a:solidFill>
                <a:srgbClr val="252525"/>
              </a:solidFill>
              <a:effectLst/>
              <a:latin typeface="Times New Roman"/>
              <a:ea typeface="Times New Roman"/>
              <a:cs typeface="Times New Roman"/>
            </a:endParaRPr>
          </a:p>
          <a:p>
            <a:pPr marL="114300" marR="0" indent="0" algn="just">
              <a:lnSpc>
                <a:spcPct val="130000"/>
              </a:lnSpc>
              <a:spcBef>
                <a:spcPts val="0"/>
              </a:spcBef>
              <a:spcAft>
                <a:spcPts val="120"/>
              </a:spcAft>
              <a:buNone/>
            </a:pPr>
            <a:r>
              <a:rPr lang="en-US" sz="2400" u="sng" dirty="0" smtClean="0">
                <a:solidFill>
                  <a:srgbClr val="C00000"/>
                </a:solidFill>
                <a:latin typeface="Times New Roman"/>
                <a:ea typeface="Calibri"/>
                <a:cs typeface="Times New Roman"/>
                <a:hlinkClick r:id="rId2" action="ppaction://hlinkfile"/>
              </a:rPr>
              <a:t>Clip </a:t>
            </a:r>
            <a:r>
              <a:rPr lang="en-US" sz="2400" u="sng" dirty="0">
                <a:solidFill>
                  <a:srgbClr val="C00000"/>
                </a:solidFill>
                <a:latin typeface="Times New Roman"/>
                <a:ea typeface="Calibri"/>
                <a:cs typeface="Times New Roman"/>
                <a:hlinkClick r:id="rId2" action="ppaction://hlinkfile"/>
              </a:rPr>
              <a:t>8</a:t>
            </a:r>
            <a:r>
              <a:rPr lang="en-US" sz="2400" u="sng" dirty="0" smtClean="0">
                <a:solidFill>
                  <a:srgbClr val="C00000"/>
                </a:solidFill>
                <a:latin typeface="Times New Roman"/>
                <a:ea typeface="Calibri"/>
                <a:cs typeface="Times New Roman"/>
                <a:hlinkClick r:id="rId2" action="ppaction://hlinkfile"/>
              </a:rPr>
              <a:t> – </a:t>
            </a:r>
            <a:r>
              <a:rPr lang="en-US" sz="1900" u="sng" dirty="0" err="1" smtClean="0">
                <a:solidFill>
                  <a:srgbClr val="C00000"/>
                </a:solidFill>
                <a:ea typeface="Calibri"/>
                <a:cs typeface="Times New Roman"/>
                <a:hlinkClick r:id="rId2" action="ppaction://hlinkfile"/>
              </a:rPr>
              <a:t>Tiếng</a:t>
            </a:r>
            <a:r>
              <a:rPr lang="en-US" sz="1900" u="sng" dirty="0" smtClean="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Việt</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lớp</a:t>
            </a:r>
            <a:r>
              <a:rPr lang="en-US" sz="1900" u="sng" dirty="0">
                <a:solidFill>
                  <a:srgbClr val="C00000"/>
                </a:solidFill>
                <a:ea typeface="Calibri"/>
                <a:cs typeface="Times New Roman"/>
                <a:hlinkClick r:id="rId2" action="ppaction://hlinkfile"/>
              </a:rPr>
              <a:t> 5 </a:t>
            </a:r>
            <a:r>
              <a:rPr lang="en-US" sz="1900" u="sng" dirty="0" err="1">
                <a:solidFill>
                  <a:srgbClr val="C00000"/>
                </a:solidFill>
                <a:ea typeface="Calibri"/>
                <a:cs typeface="Times New Roman"/>
                <a:hlinkClick r:id="rId2" action="ppaction://hlinkfile"/>
              </a:rPr>
              <a:t>bài</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đọc</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Tà</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áo</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dài</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Việt</a:t>
            </a:r>
            <a:r>
              <a:rPr lang="en-US" sz="1900" u="sng" dirty="0">
                <a:solidFill>
                  <a:srgbClr val="C00000"/>
                </a:solidFill>
                <a:ea typeface="Calibri"/>
                <a:cs typeface="Times New Roman"/>
                <a:hlinkClick r:id="rId2" action="ppaction://hlinkfile"/>
              </a:rPr>
              <a:t> Nam (KWLH, </a:t>
            </a:r>
            <a:r>
              <a:rPr lang="en-US" sz="1900" u="sng" dirty="0" err="1">
                <a:solidFill>
                  <a:srgbClr val="C00000"/>
                </a:solidFill>
                <a:ea typeface="Calibri"/>
                <a:cs typeface="Times New Roman"/>
                <a:hlinkClick r:id="rId2" action="ppaction://hlinkfile"/>
              </a:rPr>
              <a:t>Đọc</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tích</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cực</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viết</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tích</a:t>
            </a:r>
            <a:r>
              <a:rPr lang="en-US" sz="1900" u="sng" dirty="0">
                <a:solidFill>
                  <a:srgbClr val="C00000"/>
                </a:solidFill>
                <a:ea typeface="Calibri"/>
                <a:cs typeface="Times New Roman"/>
                <a:hlinkClick r:id="rId2" action="ppaction://hlinkfile"/>
              </a:rPr>
              <a:t> </a:t>
            </a:r>
            <a:r>
              <a:rPr lang="en-US" sz="1900" u="sng" dirty="0" err="1">
                <a:solidFill>
                  <a:srgbClr val="C00000"/>
                </a:solidFill>
                <a:ea typeface="Calibri"/>
                <a:cs typeface="Times New Roman"/>
                <a:hlinkClick r:id="rId2" action="ppaction://hlinkfile"/>
              </a:rPr>
              <a:t>cực</a:t>
            </a:r>
            <a:r>
              <a:rPr lang="en-US" sz="1900" u="sng" dirty="0">
                <a:solidFill>
                  <a:srgbClr val="C00000"/>
                </a:solidFill>
                <a:ea typeface="Calibri"/>
                <a:cs typeface="Times New Roman"/>
                <a:hlinkClick r:id="rId2" action="ppaction://hlinkfile"/>
              </a:rPr>
              <a:t>)</a:t>
            </a:r>
            <a:endParaRPr lang="en-US" sz="1900" u="sng" dirty="0">
              <a:solidFill>
                <a:srgbClr val="C00000"/>
              </a:solidFill>
              <a:ea typeface="Calibri"/>
              <a:cs typeface="Times New Roman"/>
            </a:endParaRPr>
          </a:p>
          <a:p>
            <a:pPr marL="114300" marR="0" indent="0" algn="just">
              <a:lnSpc>
                <a:spcPct val="130000"/>
              </a:lnSpc>
              <a:spcBef>
                <a:spcPts val="0"/>
              </a:spcBef>
              <a:spcAft>
                <a:spcPts val="120"/>
              </a:spcAft>
              <a:buNone/>
            </a:pPr>
            <a:endParaRPr lang="en-US" sz="2400" u="sng" dirty="0">
              <a:solidFill>
                <a:srgbClr val="C00000"/>
              </a:solidFill>
              <a:ea typeface="Calibri"/>
              <a:cs typeface="Times New Roman"/>
            </a:endParaRPr>
          </a:p>
          <a:p>
            <a:endParaRPr lang="en-US" u="sng" dirty="0">
              <a:solidFill>
                <a:srgbClr val="C00000"/>
              </a:solidFill>
            </a:endParaRPr>
          </a:p>
        </p:txBody>
      </p:sp>
    </p:spTree>
    <p:extLst>
      <p:ext uri="{BB962C8B-B14F-4D97-AF65-F5344CB8AC3E}">
        <p14:creationId xmlns:p14="http://schemas.microsoft.com/office/powerpoint/2010/main" xmlns="" val="39073651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457200" y="685800"/>
            <a:ext cx="8229600" cy="5867400"/>
          </a:xfrm>
        </p:spPr>
        <p:txBody>
          <a:bodyPr>
            <a:normAutofit fontScale="47500" lnSpcReduction="20000"/>
          </a:bodyPr>
          <a:lstStyle/>
          <a:p>
            <a:pPr marL="0" indent="0">
              <a:buNone/>
            </a:pPr>
            <a:r>
              <a:rPr lang="en-US" sz="6700" b="1" dirty="0" smtClean="0">
                <a:solidFill>
                  <a:srgbClr val="C00000"/>
                </a:solidFill>
              </a:rPr>
              <a:t>8. </a:t>
            </a:r>
            <a:r>
              <a:rPr lang="en-US" sz="6700" b="1" dirty="0" err="1" smtClean="0">
                <a:solidFill>
                  <a:srgbClr val="C00000"/>
                </a:solidFill>
              </a:rPr>
              <a:t>Kỹ</a:t>
            </a:r>
            <a:r>
              <a:rPr lang="en-US" sz="6700" b="1" dirty="0" smtClean="0">
                <a:solidFill>
                  <a:srgbClr val="C00000"/>
                </a:solidFill>
              </a:rPr>
              <a:t> </a:t>
            </a:r>
            <a:r>
              <a:rPr lang="en-US" sz="6700" b="1" dirty="0" err="1" smtClean="0">
                <a:solidFill>
                  <a:srgbClr val="C00000"/>
                </a:solidFill>
              </a:rPr>
              <a:t>thuật</a:t>
            </a:r>
            <a:r>
              <a:rPr lang="en-US" sz="6700" b="1" dirty="0" smtClean="0">
                <a:solidFill>
                  <a:srgbClr val="C00000"/>
                </a:solidFill>
              </a:rPr>
              <a:t> </a:t>
            </a:r>
            <a:r>
              <a:rPr lang="en-US" sz="6700" b="1" dirty="0" err="1" smtClean="0">
                <a:solidFill>
                  <a:srgbClr val="C00000"/>
                </a:solidFill>
              </a:rPr>
              <a:t>Viết</a:t>
            </a:r>
            <a:r>
              <a:rPr lang="en-US" sz="6700" b="1" dirty="0" smtClean="0">
                <a:solidFill>
                  <a:srgbClr val="C00000"/>
                </a:solidFill>
              </a:rPr>
              <a:t> </a:t>
            </a:r>
            <a:r>
              <a:rPr lang="en-US" sz="6700" b="1" dirty="0" err="1" smtClean="0">
                <a:solidFill>
                  <a:srgbClr val="C00000"/>
                </a:solidFill>
              </a:rPr>
              <a:t>tích</a:t>
            </a:r>
            <a:r>
              <a:rPr lang="en-US" sz="6700" b="1" dirty="0" smtClean="0">
                <a:solidFill>
                  <a:srgbClr val="C00000"/>
                </a:solidFill>
              </a:rPr>
              <a:t> </a:t>
            </a:r>
            <a:r>
              <a:rPr lang="en-US" sz="6700" b="1" dirty="0" err="1" smtClean="0">
                <a:solidFill>
                  <a:srgbClr val="C00000"/>
                </a:solidFill>
              </a:rPr>
              <a:t>cực</a:t>
            </a:r>
            <a:endParaRPr lang="en-US" sz="6700" b="1" dirty="0" smtClean="0">
              <a:solidFill>
                <a:srgbClr val="C00000"/>
              </a:solidFill>
            </a:endParaRPr>
          </a:p>
          <a:p>
            <a:pPr marL="0" indent="0">
              <a:buNone/>
            </a:pPr>
            <a:endParaRPr lang="en-US" sz="6700" b="1" dirty="0" smtClean="0">
              <a:solidFill>
                <a:srgbClr val="C00000"/>
              </a:solidFill>
            </a:endParaRPr>
          </a:p>
          <a:p>
            <a:pPr marL="0" marR="0" indent="0" algn="just">
              <a:lnSpc>
                <a:spcPct val="130000"/>
              </a:lnSpc>
              <a:spcBef>
                <a:spcPts val="600"/>
              </a:spcBef>
              <a:spcAft>
                <a:spcPts val="900"/>
              </a:spcAft>
              <a:buNone/>
            </a:pPr>
            <a:r>
              <a:rPr lang="en-US" sz="4800" dirty="0" smtClean="0">
                <a:effectLst/>
                <a:latin typeface="Times New Roman"/>
                <a:ea typeface="Times New Roman"/>
                <a:cs typeface="Times New Roman"/>
              </a:rPr>
              <a:t>      </a:t>
            </a:r>
            <a:r>
              <a:rPr lang="vi-VN" sz="4800" dirty="0" smtClean="0">
                <a:effectLst/>
                <a:ea typeface="Times New Roman"/>
                <a:cs typeface="Times New Roman"/>
              </a:rPr>
              <a:t>Kĩ thuật này có thể sử dụng sau tiết học để tóm tắt nội dung đã học, để </a:t>
            </a:r>
            <a:r>
              <a:rPr lang="en-US" sz="4800" dirty="0" smtClean="0">
                <a:effectLst/>
                <a:ea typeface="Times New Roman"/>
                <a:cs typeface="Times New Roman"/>
              </a:rPr>
              <a:t>HS </a:t>
            </a:r>
            <a:r>
              <a:rPr lang="vi-VN" sz="4800" dirty="0" smtClean="0">
                <a:effectLst/>
                <a:ea typeface="Times New Roman"/>
                <a:cs typeface="Times New Roman"/>
              </a:rPr>
              <a:t>phản hồi cho GV về việc nắm kiến thức của </a:t>
            </a:r>
            <a:r>
              <a:rPr lang="en-US" sz="4800" dirty="0" err="1" smtClean="0">
                <a:effectLst/>
                <a:ea typeface="Times New Roman"/>
                <a:cs typeface="Times New Roman"/>
              </a:rPr>
              <a:t>các</a:t>
            </a:r>
            <a:r>
              <a:rPr lang="en-US" sz="4800" dirty="0" smtClean="0">
                <a:effectLst/>
                <a:ea typeface="Times New Roman"/>
                <a:cs typeface="Times New Roman"/>
              </a:rPr>
              <a:t> </a:t>
            </a:r>
            <a:r>
              <a:rPr lang="en-US" sz="4800" dirty="0" err="1" smtClean="0">
                <a:effectLst/>
                <a:ea typeface="Times New Roman"/>
                <a:cs typeface="Times New Roman"/>
              </a:rPr>
              <a:t>em</a:t>
            </a:r>
            <a:r>
              <a:rPr lang="vi-VN" sz="4800" dirty="0" smtClean="0">
                <a:effectLst/>
                <a:ea typeface="Times New Roman"/>
                <a:cs typeface="Times New Roman"/>
              </a:rPr>
              <a:t> và những chỗ các em còn hiểu sai.</a:t>
            </a:r>
            <a:endParaRPr lang="en-US" sz="4800" dirty="0">
              <a:ea typeface="Calibri"/>
              <a:cs typeface="Times New Roman"/>
            </a:endParaRPr>
          </a:p>
          <a:p>
            <a:pPr marL="0" marR="0" indent="0" algn="just">
              <a:lnSpc>
                <a:spcPct val="130000"/>
              </a:lnSpc>
              <a:spcBef>
                <a:spcPts val="600"/>
              </a:spcBef>
              <a:spcAft>
                <a:spcPts val="900"/>
              </a:spcAft>
              <a:buNone/>
            </a:pPr>
            <a:r>
              <a:rPr lang="en-US" sz="4800" dirty="0" smtClean="0">
                <a:effectLst/>
                <a:ea typeface="Times New Roman"/>
                <a:cs typeface="Times New Roman"/>
              </a:rPr>
              <a:t>    </a:t>
            </a:r>
            <a:r>
              <a:rPr lang="en-US" sz="4800" b="1" dirty="0" err="1" smtClean="0">
                <a:effectLst/>
                <a:ea typeface="Times New Roman"/>
                <a:cs typeface="Times New Roman"/>
              </a:rPr>
              <a:t>Cách</a:t>
            </a:r>
            <a:r>
              <a:rPr lang="en-US" sz="4800" b="1" dirty="0" smtClean="0">
                <a:effectLst/>
                <a:ea typeface="Times New Roman"/>
                <a:cs typeface="Times New Roman"/>
              </a:rPr>
              <a:t> </a:t>
            </a:r>
            <a:r>
              <a:rPr lang="en-US" sz="4800" b="1" dirty="0" err="1" smtClean="0">
                <a:effectLst/>
                <a:ea typeface="Times New Roman"/>
                <a:cs typeface="Times New Roman"/>
              </a:rPr>
              <a:t>thực</a:t>
            </a:r>
            <a:r>
              <a:rPr lang="en-US" sz="4800" b="1" dirty="0" smtClean="0">
                <a:effectLst/>
                <a:ea typeface="Times New Roman"/>
                <a:cs typeface="Times New Roman"/>
              </a:rPr>
              <a:t> </a:t>
            </a:r>
            <a:r>
              <a:rPr lang="en-US" sz="4800" b="1" dirty="0" err="1" smtClean="0">
                <a:effectLst/>
                <a:ea typeface="Times New Roman"/>
                <a:cs typeface="Times New Roman"/>
              </a:rPr>
              <a:t>hiên</a:t>
            </a:r>
            <a:r>
              <a:rPr lang="en-US" sz="4800" b="1" dirty="0" smtClean="0">
                <a:effectLst/>
                <a:ea typeface="Times New Roman"/>
                <a:cs typeface="Times New Roman"/>
              </a:rPr>
              <a:t> : </a:t>
            </a:r>
            <a:endParaRPr lang="en-US" sz="4800" b="1" dirty="0">
              <a:ea typeface="Calibri"/>
              <a:cs typeface="Times New Roman"/>
            </a:endParaRPr>
          </a:p>
          <a:p>
            <a:pPr marL="0" marR="0" indent="0" algn="just">
              <a:lnSpc>
                <a:spcPct val="130000"/>
              </a:lnSpc>
              <a:spcBef>
                <a:spcPts val="0"/>
              </a:spcBef>
              <a:spcAft>
                <a:spcPts val="120"/>
              </a:spcAft>
              <a:buNone/>
            </a:pPr>
            <a:r>
              <a:rPr lang="en-US" sz="4800" dirty="0" smtClean="0">
                <a:effectLst/>
                <a:ea typeface="Times New Roman"/>
                <a:cs typeface="Times New Roman"/>
              </a:rPr>
              <a:t>- </a:t>
            </a:r>
            <a:r>
              <a:rPr lang="en-US" sz="4800" dirty="0" err="1" smtClean="0">
                <a:effectLst/>
                <a:ea typeface="Times New Roman"/>
                <a:cs typeface="Times New Roman"/>
              </a:rPr>
              <a:t>Bước</a:t>
            </a:r>
            <a:r>
              <a:rPr lang="en-US" sz="4800" dirty="0" smtClean="0">
                <a:effectLst/>
                <a:ea typeface="Times New Roman"/>
                <a:cs typeface="Times New Roman"/>
              </a:rPr>
              <a:t> 1 :  </a:t>
            </a:r>
            <a:r>
              <a:rPr lang="vi-VN" sz="4800" dirty="0" smtClean="0">
                <a:effectLst/>
                <a:ea typeface="Times New Roman"/>
                <a:cs typeface="Times New Roman"/>
              </a:rPr>
              <a:t>GV đặt câu hỏi và dành thời gian cho HS tự do viết câu trả lời. </a:t>
            </a:r>
            <a:r>
              <a:rPr lang="en-US" sz="4800" dirty="0" err="1" smtClean="0">
                <a:effectLst/>
                <a:ea typeface="Times New Roman"/>
                <a:cs typeface="Times New Roman"/>
              </a:rPr>
              <a:t>Hoặc</a:t>
            </a:r>
            <a:r>
              <a:rPr lang="en-US" sz="4800" dirty="0" smtClean="0">
                <a:effectLst/>
                <a:ea typeface="Times New Roman"/>
                <a:cs typeface="Times New Roman"/>
              </a:rPr>
              <a:t> </a:t>
            </a:r>
            <a:r>
              <a:rPr lang="vi-VN" sz="4800" dirty="0" smtClean="0">
                <a:effectLst/>
                <a:ea typeface="Times New Roman"/>
                <a:cs typeface="Times New Roman"/>
              </a:rPr>
              <a:t>GV yêu cầu HS liệt kê ngắn gọn những gì các em biết về chủ đề đang học trong khoảng </a:t>
            </a:r>
            <a:r>
              <a:rPr lang="en-US" sz="4800" dirty="0" smtClean="0">
                <a:effectLst/>
                <a:ea typeface="Times New Roman"/>
                <a:cs typeface="Times New Roman"/>
              </a:rPr>
              <a:t>2-3 </a:t>
            </a:r>
            <a:r>
              <a:rPr lang="en-US" sz="4800" dirty="0" err="1" smtClean="0">
                <a:effectLst/>
                <a:ea typeface="Times New Roman"/>
                <a:cs typeface="Times New Roman"/>
              </a:rPr>
              <a:t>phút</a:t>
            </a:r>
            <a:r>
              <a:rPr lang="en-US" sz="4800" dirty="0" smtClean="0">
                <a:effectLst/>
                <a:ea typeface="Times New Roman"/>
                <a:cs typeface="Times New Roman"/>
              </a:rPr>
              <a:t> </a:t>
            </a:r>
            <a:r>
              <a:rPr lang="vi-VN" sz="4800" dirty="0" smtClean="0">
                <a:effectLst/>
                <a:ea typeface="Times New Roman"/>
                <a:cs typeface="Times New Roman"/>
              </a:rPr>
              <a:t>.</a:t>
            </a:r>
            <a:endParaRPr lang="en-US" sz="4800" dirty="0" smtClean="0">
              <a:ea typeface="Times New Roman"/>
              <a:cs typeface="Times New Roman"/>
            </a:endParaRPr>
          </a:p>
          <a:p>
            <a:pPr marR="0" algn="just">
              <a:lnSpc>
                <a:spcPct val="130000"/>
              </a:lnSpc>
              <a:spcBef>
                <a:spcPts val="0"/>
              </a:spcBef>
              <a:spcAft>
                <a:spcPts val="120"/>
              </a:spcAft>
              <a:buFontTx/>
              <a:buChar char="-"/>
            </a:pPr>
            <a:r>
              <a:rPr lang="en-US" sz="4800" dirty="0" err="1" smtClean="0">
                <a:effectLst/>
                <a:ea typeface="Times New Roman"/>
                <a:cs typeface="Times New Roman"/>
              </a:rPr>
              <a:t>Bước</a:t>
            </a:r>
            <a:r>
              <a:rPr lang="en-US" sz="4800" dirty="0" smtClean="0">
                <a:effectLst/>
                <a:ea typeface="Times New Roman"/>
                <a:cs typeface="Times New Roman"/>
              </a:rPr>
              <a:t> 2 : </a:t>
            </a:r>
            <a:r>
              <a:rPr lang="vi-VN" sz="4800" dirty="0" smtClean="0">
                <a:effectLst/>
                <a:ea typeface="Times New Roman"/>
                <a:cs typeface="Times New Roman"/>
              </a:rPr>
              <a:t>GV yêu cầu một vài HS chia sẻ nội dung mà các em đã viết trước lớp.</a:t>
            </a:r>
            <a:endParaRPr lang="en-US" sz="4800" dirty="0" smtClean="0">
              <a:effectLst/>
              <a:ea typeface="Times New Roman"/>
              <a:cs typeface="Times New Roman"/>
            </a:endParaRPr>
          </a:p>
          <a:p>
            <a:pPr marL="0" marR="0" indent="0" algn="just">
              <a:lnSpc>
                <a:spcPct val="130000"/>
              </a:lnSpc>
              <a:spcBef>
                <a:spcPts val="0"/>
              </a:spcBef>
              <a:spcAft>
                <a:spcPts val="120"/>
              </a:spcAft>
              <a:buNone/>
            </a:pPr>
            <a:r>
              <a:rPr lang="en-US" sz="4800" dirty="0">
                <a:ea typeface="Calibri"/>
                <a:cs typeface="Times New Roman"/>
              </a:rPr>
              <a:t>	</a:t>
            </a:r>
            <a:endParaRPr lang="en-US" sz="2800" b="1" dirty="0">
              <a:solidFill>
                <a:srgbClr val="C00000"/>
              </a:solidFill>
            </a:endParaRPr>
          </a:p>
        </p:txBody>
      </p:sp>
    </p:spTree>
    <p:extLst>
      <p:ext uri="{BB962C8B-B14F-4D97-AF65-F5344CB8AC3E}">
        <p14:creationId xmlns:p14="http://schemas.microsoft.com/office/powerpoint/2010/main" xmlns="" val="40014800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68362"/>
          </a:xfrm>
        </p:spPr>
        <p:txBody>
          <a:bodyPr>
            <a:normAutofit/>
          </a:bodyPr>
          <a:lstStyle/>
          <a:p>
            <a:r>
              <a:rPr lang="en-US" sz="3200" b="1" dirty="0" err="1" smtClean="0"/>
              <a:t>Cách</a:t>
            </a:r>
            <a:r>
              <a:rPr lang="en-US" sz="3200" b="1" dirty="0" smtClean="0"/>
              <a:t> </a:t>
            </a:r>
            <a:r>
              <a:rPr lang="en-US" sz="3200" b="1" dirty="0" err="1" smtClean="0"/>
              <a:t>dùng</a:t>
            </a:r>
            <a:r>
              <a:rPr lang="en-US" sz="3200" b="1" dirty="0" smtClean="0"/>
              <a:t> </a:t>
            </a:r>
            <a:r>
              <a:rPr lang="en-US" sz="3200" b="1" dirty="0" err="1" smtClean="0"/>
              <a:t>những</a:t>
            </a:r>
            <a:r>
              <a:rPr lang="en-US" sz="3200" b="1" dirty="0" smtClean="0"/>
              <a:t> PP / </a:t>
            </a:r>
            <a:r>
              <a:rPr lang="en-US" sz="3200" b="1" dirty="0" err="1" smtClean="0"/>
              <a:t>Kỹ</a:t>
            </a:r>
            <a:r>
              <a:rPr lang="en-US" sz="3200" b="1" dirty="0" smtClean="0"/>
              <a:t> </a:t>
            </a:r>
            <a:r>
              <a:rPr lang="en-US" sz="3200" b="1" dirty="0" err="1" smtClean="0"/>
              <a:t>thuật</a:t>
            </a:r>
            <a:r>
              <a:rPr lang="en-US" sz="3200" b="1" dirty="0" smtClean="0"/>
              <a:t> DHTC</a:t>
            </a:r>
            <a:endParaRPr lang="en-US" sz="3200" b="1" dirty="0"/>
          </a:p>
        </p:txBody>
      </p:sp>
      <p:sp>
        <p:nvSpPr>
          <p:cNvPr id="3" name="Content Placeholder 2"/>
          <p:cNvSpPr>
            <a:spLocks noGrp="1"/>
          </p:cNvSpPr>
          <p:nvPr>
            <p:ph idx="1"/>
          </p:nvPr>
        </p:nvSpPr>
        <p:spPr>
          <a:xfrm>
            <a:off x="457200" y="1371600"/>
            <a:ext cx="8229600" cy="4754563"/>
          </a:xfrm>
        </p:spPr>
        <p:txBody>
          <a:bodyPr>
            <a:normAutofit/>
          </a:bodyPr>
          <a:lstStyle/>
          <a:p>
            <a:pPr marL="0" indent="0" algn="just">
              <a:buNone/>
            </a:pPr>
            <a:r>
              <a:rPr lang="en-US" dirty="0" smtClean="0">
                <a:sym typeface="Wingdings" pitchFamily="2" charset="2"/>
              </a:rPr>
              <a:t>     </a:t>
            </a:r>
            <a:r>
              <a:rPr lang="en-US" dirty="0" err="1" smtClean="0">
                <a:sym typeface="Wingdings" pitchFamily="2" charset="2"/>
              </a:rPr>
              <a:t>Không</a:t>
            </a:r>
            <a:r>
              <a:rPr lang="en-US" dirty="0" smtClean="0">
                <a:sym typeface="Wingdings" pitchFamily="2" charset="2"/>
              </a:rPr>
              <a:t> </a:t>
            </a:r>
            <a:r>
              <a:rPr lang="en-US" dirty="0" err="1" smtClean="0">
                <a:sym typeface="Wingdings" pitchFamily="2" charset="2"/>
              </a:rPr>
              <a:t>tuyệt</a:t>
            </a:r>
            <a:r>
              <a:rPr lang="en-US" dirty="0" smtClean="0">
                <a:sym typeface="Wingdings" pitchFamily="2" charset="2"/>
              </a:rPr>
              <a:t> </a:t>
            </a:r>
            <a:r>
              <a:rPr lang="en-US" dirty="0" err="1" smtClean="0">
                <a:sym typeface="Wingdings" pitchFamily="2" charset="2"/>
              </a:rPr>
              <a:t>đối</a:t>
            </a:r>
            <a:r>
              <a:rPr lang="en-US" dirty="0" smtClean="0">
                <a:sym typeface="Wingdings" pitchFamily="2" charset="2"/>
              </a:rPr>
              <a:t> </a:t>
            </a:r>
            <a:r>
              <a:rPr lang="en-US" dirty="0" err="1" smtClean="0">
                <a:sym typeface="Wingdings" pitchFamily="2" charset="2"/>
              </a:rPr>
              <a:t>hóa</a:t>
            </a:r>
            <a:r>
              <a:rPr lang="en-US" dirty="0" smtClean="0">
                <a:sym typeface="Wingdings" pitchFamily="2" charset="2"/>
              </a:rPr>
              <a:t> </a:t>
            </a:r>
            <a:r>
              <a:rPr lang="en-US" dirty="0" err="1" smtClean="0">
                <a:sym typeface="Wingdings" pitchFamily="2" charset="2"/>
              </a:rPr>
              <a:t>kỹ</a:t>
            </a:r>
            <a:r>
              <a:rPr lang="en-US" dirty="0" smtClean="0">
                <a:sym typeface="Wingdings" pitchFamily="2" charset="2"/>
              </a:rPr>
              <a:t> </a:t>
            </a:r>
            <a:r>
              <a:rPr lang="en-US" dirty="0" err="1" smtClean="0">
                <a:sym typeface="Wingdings" pitchFamily="2" charset="2"/>
              </a:rPr>
              <a:t>thuật</a:t>
            </a:r>
            <a:r>
              <a:rPr lang="en-US" dirty="0" smtClean="0">
                <a:sym typeface="Wingdings" pitchFamily="2" charset="2"/>
              </a:rPr>
              <a:t> DHTC </a:t>
            </a:r>
            <a:r>
              <a:rPr lang="en-US" dirty="0" err="1" smtClean="0">
                <a:sym typeface="Wingdings" pitchFamily="2" charset="2"/>
              </a:rPr>
              <a:t>nào</a:t>
            </a:r>
            <a:r>
              <a:rPr lang="en-US" dirty="0" smtClean="0">
                <a:sym typeface="Wingdings" pitchFamily="2" charset="2"/>
              </a:rPr>
              <a:t> </a:t>
            </a:r>
            <a:r>
              <a:rPr lang="en-US" dirty="0" err="1" smtClean="0">
                <a:sym typeface="Wingdings" pitchFamily="2" charset="2"/>
              </a:rPr>
              <a:t>vì</a:t>
            </a:r>
            <a:r>
              <a:rPr lang="en-US" dirty="0" smtClean="0">
                <a:sym typeface="Wingdings" pitchFamily="2" charset="2"/>
              </a:rPr>
              <a:t> </a:t>
            </a:r>
            <a:r>
              <a:rPr lang="en-US" dirty="0" err="1" smtClean="0">
                <a:sym typeface="Wingdings" pitchFamily="2" charset="2"/>
              </a:rPr>
              <a:t>mỗi</a:t>
            </a:r>
            <a:r>
              <a:rPr lang="en-US" dirty="0" smtClean="0">
                <a:sym typeface="Wingdings" pitchFamily="2" charset="2"/>
              </a:rPr>
              <a:t> </a:t>
            </a:r>
            <a:r>
              <a:rPr lang="en-US" dirty="0" err="1" smtClean="0">
                <a:sym typeface="Wingdings" pitchFamily="2" charset="2"/>
              </a:rPr>
              <a:t>kỹ</a:t>
            </a:r>
            <a:r>
              <a:rPr lang="en-US" dirty="0" smtClean="0">
                <a:sym typeface="Wingdings" pitchFamily="2" charset="2"/>
              </a:rPr>
              <a:t> </a:t>
            </a:r>
            <a:r>
              <a:rPr lang="en-US" dirty="0" err="1" smtClean="0">
                <a:sym typeface="Wingdings" pitchFamily="2" charset="2"/>
              </a:rPr>
              <a:t>thuật</a:t>
            </a:r>
            <a:r>
              <a:rPr lang="en-US" dirty="0" smtClean="0">
                <a:sym typeface="Wingdings" pitchFamily="2" charset="2"/>
              </a:rPr>
              <a:t> </a:t>
            </a:r>
            <a:r>
              <a:rPr lang="en-US" dirty="0" err="1" smtClean="0">
                <a:sym typeface="Wingdings" pitchFamily="2" charset="2"/>
              </a:rPr>
              <a:t>có</a:t>
            </a:r>
            <a:r>
              <a:rPr lang="en-US" dirty="0" smtClean="0">
                <a:sym typeface="Wingdings" pitchFamily="2" charset="2"/>
              </a:rPr>
              <a:t> </a:t>
            </a:r>
            <a:r>
              <a:rPr lang="en-US" dirty="0" err="1" smtClean="0">
                <a:sym typeface="Wingdings" pitchFamily="2" charset="2"/>
              </a:rPr>
              <a:t>ưu</a:t>
            </a:r>
            <a:r>
              <a:rPr lang="en-US" dirty="0" smtClean="0">
                <a:sym typeface="Wingdings" pitchFamily="2" charset="2"/>
              </a:rPr>
              <a:t> </a:t>
            </a:r>
            <a:r>
              <a:rPr lang="en-US" dirty="0" err="1" smtClean="0">
                <a:sym typeface="Wingdings" pitchFamily="2" charset="2"/>
              </a:rPr>
              <a:t>thế</a:t>
            </a:r>
            <a:r>
              <a:rPr lang="en-US" dirty="0" smtClean="0">
                <a:sym typeface="Wingdings" pitchFamily="2" charset="2"/>
              </a:rPr>
              <a:t> </a:t>
            </a:r>
            <a:r>
              <a:rPr lang="en-US" dirty="0" err="1" smtClean="0">
                <a:sym typeface="Wingdings" pitchFamily="2" charset="2"/>
              </a:rPr>
              <a:t>trong</a:t>
            </a:r>
            <a:r>
              <a:rPr lang="en-US" dirty="0" smtClean="0">
                <a:sym typeface="Wingdings" pitchFamily="2" charset="2"/>
              </a:rPr>
              <a:t> DH </a:t>
            </a:r>
            <a:r>
              <a:rPr lang="en-US" dirty="0" err="1" smtClean="0">
                <a:sym typeface="Wingdings" pitchFamily="2" charset="2"/>
              </a:rPr>
              <a:t>một</a:t>
            </a:r>
            <a:r>
              <a:rPr lang="en-US" dirty="0" smtClean="0">
                <a:sym typeface="Wingdings" pitchFamily="2" charset="2"/>
              </a:rPr>
              <a:t> </a:t>
            </a:r>
            <a:r>
              <a:rPr lang="en-US" dirty="0" err="1" smtClean="0">
                <a:sym typeface="Wingdings" pitchFamily="2" charset="2"/>
              </a:rPr>
              <a:t>số</a:t>
            </a:r>
            <a:r>
              <a:rPr lang="en-US" dirty="0" smtClean="0">
                <a:sym typeface="Wingdings" pitchFamily="2" charset="2"/>
              </a:rPr>
              <a:t> </a:t>
            </a:r>
            <a:r>
              <a:rPr lang="en-US" dirty="0" err="1" smtClean="0">
                <a:sym typeface="Wingdings" pitchFamily="2" charset="2"/>
              </a:rPr>
              <a:t>nội</a:t>
            </a:r>
            <a:r>
              <a:rPr lang="en-US" dirty="0" smtClean="0">
                <a:sym typeface="Wingdings" pitchFamily="2" charset="2"/>
              </a:rPr>
              <a:t> dung</a:t>
            </a:r>
          </a:p>
          <a:p>
            <a:pPr marL="0" indent="0" algn="just">
              <a:buNone/>
            </a:pPr>
            <a:r>
              <a:rPr lang="en-US" dirty="0">
                <a:sym typeface="Wingdings" pitchFamily="2" charset="2"/>
              </a:rPr>
              <a:t> </a:t>
            </a:r>
            <a:r>
              <a:rPr lang="en-US" dirty="0" smtClean="0">
                <a:sym typeface="Wingdings" pitchFamily="2" charset="2"/>
              </a:rPr>
              <a:t>   </a:t>
            </a:r>
            <a:r>
              <a:rPr lang="en-US" dirty="0" err="1" smtClean="0">
                <a:sym typeface="Wingdings" pitchFamily="2" charset="2"/>
              </a:rPr>
              <a:t>Phối</a:t>
            </a:r>
            <a:r>
              <a:rPr lang="en-US" dirty="0" smtClean="0">
                <a:sym typeface="Wingdings" pitchFamily="2" charset="2"/>
              </a:rPr>
              <a:t> </a:t>
            </a:r>
            <a:r>
              <a:rPr lang="en-US" dirty="0" err="1" smtClean="0">
                <a:sym typeface="Wingdings" pitchFamily="2" charset="2"/>
              </a:rPr>
              <a:t>hợp</a:t>
            </a:r>
            <a:r>
              <a:rPr lang="en-US" dirty="0" smtClean="0">
                <a:sym typeface="Wingdings" pitchFamily="2" charset="2"/>
              </a:rPr>
              <a:t> </a:t>
            </a:r>
            <a:r>
              <a:rPr lang="en-US" dirty="0" err="1" smtClean="0">
                <a:sym typeface="Wingdings" pitchFamily="2" charset="2"/>
              </a:rPr>
              <a:t>nhiều</a:t>
            </a:r>
            <a:r>
              <a:rPr lang="en-US" dirty="0" smtClean="0">
                <a:sym typeface="Wingdings" pitchFamily="2" charset="2"/>
              </a:rPr>
              <a:t> </a:t>
            </a:r>
            <a:r>
              <a:rPr lang="en-US" dirty="0" err="1" smtClean="0">
                <a:sym typeface="Wingdings" pitchFamily="2" charset="2"/>
              </a:rPr>
              <a:t>kỹ</a:t>
            </a:r>
            <a:r>
              <a:rPr lang="en-US" dirty="0" smtClean="0">
                <a:sym typeface="Wingdings" pitchFamily="2" charset="2"/>
              </a:rPr>
              <a:t> </a:t>
            </a:r>
            <a:r>
              <a:rPr lang="en-US" dirty="0" err="1" smtClean="0">
                <a:sym typeface="Wingdings" pitchFamily="2" charset="2"/>
              </a:rPr>
              <a:t>thuật</a:t>
            </a:r>
            <a:r>
              <a:rPr lang="en-US" dirty="0" smtClean="0">
                <a:sym typeface="Wingdings" pitchFamily="2" charset="2"/>
              </a:rPr>
              <a:t> DHTC </a:t>
            </a:r>
            <a:r>
              <a:rPr lang="en-US" dirty="0" err="1" smtClean="0">
                <a:sym typeface="Wingdings" pitchFamily="2" charset="2"/>
              </a:rPr>
              <a:t>trong</a:t>
            </a:r>
            <a:r>
              <a:rPr lang="en-US" dirty="0" smtClean="0">
                <a:sym typeface="Wingdings" pitchFamily="2" charset="2"/>
              </a:rPr>
              <a:t> </a:t>
            </a:r>
            <a:r>
              <a:rPr lang="en-US" dirty="0" err="1" smtClean="0">
                <a:sym typeface="Wingdings" pitchFamily="2" charset="2"/>
              </a:rPr>
              <a:t>một</a:t>
            </a:r>
            <a:r>
              <a:rPr lang="en-US" dirty="0" smtClean="0">
                <a:sym typeface="Wingdings" pitchFamily="2" charset="2"/>
              </a:rPr>
              <a:t> </a:t>
            </a:r>
            <a:r>
              <a:rPr lang="en-US" dirty="0" err="1" smtClean="0">
                <a:sym typeface="Wingdings" pitchFamily="2" charset="2"/>
              </a:rPr>
              <a:t>hoạt</a:t>
            </a:r>
            <a:r>
              <a:rPr lang="en-US" dirty="0" smtClean="0">
                <a:sym typeface="Wingdings" pitchFamily="2" charset="2"/>
              </a:rPr>
              <a:t> </a:t>
            </a:r>
            <a:r>
              <a:rPr lang="en-US" dirty="0" err="1" smtClean="0">
                <a:sym typeface="Wingdings" pitchFamily="2" charset="2"/>
              </a:rPr>
              <a:t>động</a:t>
            </a:r>
            <a:r>
              <a:rPr lang="en-US" dirty="0" smtClean="0">
                <a:sym typeface="Wingdings" pitchFamily="2" charset="2"/>
              </a:rPr>
              <a:t> </a:t>
            </a:r>
            <a:r>
              <a:rPr lang="en-US" dirty="0" err="1" smtClean="0">
                <a:sym typeface="Wingdings" pitchFamily="2" charset="2"/>
              </a:rPr>
              <a:t>học</a:t>
            </a:r>
            <a:r>
              <a:rPr lang="en-US" dirty="0" smtClean="0">
                <a:sym typeface="Wingdings" pitchFamily="2" charset="2"/>
              </a:rPr>
              <a:t> </a:t>
            </a:r>
            <a:r>
              <a:rPr lang="en-US" dirty="0" err="1" smtClean="0">
                <a:sym typeface="Wingdings" pitchFamily="2" charset="2"/>
              </a:rPr>
              <a:t>tập</a:t>
            </a:r>
            <a:r>
              <a:rPr lang="en-US" dirty="0" smtClean="0">
                <a:sym typeface="Wingdings" pitchFamily="2" charset="2"/>
              </a:rPr>
              <a:t>, </a:t>
            </a:r>
            <a:r>
              <a:rPr lang="en-US" dirty="0" err="1" smtClean="0">
                <a:sym typeface="Wingdings" pitchFamily="2" charset="2"/>
              </a:rPr>
              <a:t>trong</a:t>
            </a:r>
            <a:r>
              <a:rPr lang="en-US" dirty="0" smtClean="0">
                <a:sym typeface="Wingdings" pitchFamily="2" charset="2"/>
              </a:rPr>
              <a:t> </a:t>
            </a:r>
            <a:r>
              <a:rPr lang="en-US" dirty="0" err="1" smtClean="0">
                <a:sym typeface="Wingdings" pitchFamily="2" charset="2"/>
              </a:rPr>
              <a:t>một</a:t>
            </a:r>
            <a:r>
              <a:rPr lang="en-US" dirty="0" smtClean="0">
                <a:sym typeface="Wingdings" pitchFamily="2" charset="2"/>
              </a:rPr>
              <a:t> </a:t>
            </a:r>
            <a:r>
              <a:rPr lang="en-US" dirty="0" err="1" smtClean="0">
                <a:sym typeface="Wingdings" pitchFamily="2" charset="2"/>
              </a:rPr>
              <a:t>bài</a:t>
            </a:r>
            <a:r>
              <a:rPr lang="en-US" dirty="0" smtClean="0">
                <a:sym typeface="Wingdings" pitchFamily="2" charset="2"/>
              </a:rPr>
              <a:t> </a:t>
            </a:r>
            <a:r>
              <a:rPr lang="en-US" dirty="0" err="1" smtClean="0">
                <a:sym typeface="Wingdings" pitchFamily="2" charset="2"/>
              </a:rPr>
              <a:t>học</a:t>
            </a:r>
            <a:r>
              <a:rPr lang="en-US" dirty="0" smtClean="0">
                <a:sym typeface="Wingdings" pitchFamily="2" charset="2"/>
              </a:rPr>
              <a:t> </a:t>
            </a:r>
            <a:r>
              <a:rPr lang="en-US" dirty="0" err="1" smtClean="0">
                <a:sym typeface="Wingdings" pitchFamily="2" charset="2"/>
              </a:rPr>
              <a:t>để</a:t>
            </a:r>
            <a:r>
              <a:rPr lang="en-US" dirty="0" smtClean="0">
                <a:sym typeface="Wingdings" pitchFamily="2" charset="2"/>
              </a:rPr>
              <a:t> </a:t>
            </a:r>
            <a:r>
              <a:rPr lang="en-US" dirty="0" err="1" smtClean="0">
                <a:sym typeface="Wingdings" pitchFamily="2" charset="2"/>
              </a:rPr>
              <a:t>thay</a:t>
            </a:r>
            <a:r>
              <a:rPr lang="en-US" dirty="0" smtClean="0">
                <a:sym typeface="Wingdings" pitchFamily="2" charset="2"/>
              </a:rPr>
              <a:t> </a:t>
            </a:r>
            <a:r>
              <a:rPr lang="en-US" dirty="0" err="1" smtClean="0">
                <a:sym typeface="Wingdings" pitchFamily="2" charset="2"/>
              </a:rPr>
              <a:t>đổi</a:t>
            </a:r>
            <a:r>
              <a:rPr lang="en-US" dirty="0" smtClean="0">
                <a:sym typeface="Wingdings" pitchFamily="2" charset="2"/>
              </a:rPr>
              <a:t> </a:t>
            </a:r>
            <a:r>
              <a:rPr lang="en-US" dirty="0" err="1" smtClean="0">
                <a:sym typeface="Wingdings" pitchFamily="2" charset="2"/>
              </a:rPr>
              <a:t>hình</a:t>
            </a:r>
            <a:r>
              <a:rPr lang="en-US" dirty="0" smtClean="0">
                <a:sym typeface="Wingdings" pitchFamily="2" charset="2"/>
              </a:rPr>
              <a:t> </a:t>
            </a:r>
            <a:r>
              <a:rPr lang="en-US" dirty="0" err="1" smtClean="0">
                <a:sym typeface="Wingdings" pitchFamily="2" charset="2"/>
              </a:rPr>
              <a:t>thức</a:t>
            </a:r>
            <a:r>
              <a:rPr lang="en-US" dirty="0" smtClean="0">
                <a:sym typeface="Wingdings" pitchFamily="2" charset="2"/>
              </a:rPr>
              <a:t> </a:t>
            </a:r>
            <a:r>
              <a:rPr lang="en-US" dirty="0" err="1" smtClean="0">
                <a:sym typeface="Wingdings" pitchFamily="2" charset="2"/>
              </a:rPr>
              <a:t>hoạt</a:t>
            </a:r>
            <a:r>
              <a:rPr lang="en-US" dirty="0" smtClean="0">
                <a:sym typeface="Wingdings" pitchFamily="2" charset="2"/>
              </a:rPr>
              <a:t> </a:t>
            </a:r>
            <a:r>
              <a:rPr lang="en-US" dirty="0" err="1" smtClean="0">
                <a:sym typeface="Wingdings" pitchFamily="2" charset="2"/>
              </a:rPr>
              <a:t>động</a:t>
            </a:r>
            <a:r>
              <a:rPr lang="en-US" dirty="0" smtClean="0">
                <a:sym typeface="Wingdings" pitchFamily="2" charset="2"/>
              </a:rPr>
              <a:t> </a:t>
            </a:r>
            <a:r>
              <a:rPr lang="en-US" dirty="0" err="1" smtClean="0">
                <a:sym typeface="Wingdings" pitchFamily="2" charset="2"/>
              </a:rPr>
              <a:t>học</a:t>
            </a:r>
            <a:r>
              <a:rPr lang="en-US" dirty="0" smtClean="0">
                <a:sym typeface="Wingdings" pitchFamily="2" charset="2"/>
              </a:rPr>
              <a:t> </a:t>
            </a:r>
            <a:r>
              <a:rPr lang="en-US" dirty="0" err="1" smtClean="0">
                <a:sym typeface="Wingdings" pitchFamily="2" charset="2"/>
              </a:rPr>
              <a:t>tránh</a:t>
            </a:r>
            <a:r>
              <a:rPr lang="en-US" dirty="0" smtClean="0">
                <a:sym typeface="Wingdings" pitchFamily="2" charset="2"/>
              </a:rPr>
              <a:t> </a:t>
            </a:r>
            <a:r>
              <a:rPr lang="en-US" dirty="0" err="1" smtClean="0">
                <a:sym typeface="Wingdings" pitchFamily="2" charset="2"/>
              </a:rPr>
              <a:t>nhàm</a:t>
            </a:r>
            <a:r>
              <a:rPr lang="en-US" dirty="0" smtClean="0">
                <a:sym typeface="Wingdings" pitchFamily="2" charset="2"/>
              </a:rPr>
              <a:t> </a:t>
            </a:r>
            <a:r>
              <a:rPr lang="en-US" dirty="0" err="1" smtClean="0">
                <a:sym typeface="Wingdings" pitchFamily="2" charset="2"/>
              </a:rPr>
              <a:t>chán</a:t>
            </a:r>
            <a:r>
              <a:rPr lang="en-US" dirty="0" smtClean="0">
                <a:sym typeface="Wingdings" pitchFamily="2" charset="2"/>
              </a:rPr>
              <a:t>, </a:t>
            </a:r>
            <a:r>
              <a:rPr lang="en-US" dirty="0" err="1" smtClean="0">
                <a:sym typeface="Wingdings" pitchFamily="2" charset="2"/>
              </a:rPr>
              <a:t>tăng</a:t>
            </a:r>
            <a:r>
              <a:rPr lang="en-US" dirty="0" smtClean="0">
                <a:sym typeface="Wingdings" pitchFamily="2" charset="2"/>
              </a:rPr>
              <a:t> </a:t>
            </a:r>
            <a:r>
              <a:rPr lang="en-US" dirty="0" err="1" smtClean="0">
                <a:sym typeface="Wingdings" pitchFamily="2" charset="2"/>
              </a:rPr>
              <a:t>hứng</a:t>
            </a:r>
            <a:r>
              <a:rPr lang="en-US" dirty="0" smtClean="0">
                <a:sym typeface="Wingdings" pitchFamily="2" charset="2"/>
              </a:rPr>
              <a:t> </a:t>
            </a:r>
            <a:r>
              <a:rPr lang="en-US" dirty="0" err="1" smtClean="0">
                <a:sym typeface="Wingdings" pitchFamily="2" charset="2"/>
              </a:rPr>
              <a:t>thú</a:t>
            </a:r>
            <a:r>
              <a:rPr lang="en-US" dirty="0" smtClean="0">
                <a:sym typeface="Wingdings" pitchFamily="2" charset="2"/>
              </a:rPr>
              <a:t> </a:t>
            </a:r>
            <a:r>
              <a:rPr lang="en-US" dirty="0" err="1" smtClean="0">
                <a:sym typeface="Wingdings" pitchFamily="2" charset="2"/>
              </a:rPr>
              <a:t>trong</a:t>
            </a:r>
            <a:r>
              <a:rPr lang="en-US" dirty="0" smtClean="0">
                <a:sym typeface="Wingdings" pitchFamily="2" charset="2"/>
              </a:rPr>
              <a:t> </a:t>
            </a:r>
            <a:r>
              <a:rPr lang="en-US" dirty="0" err="1" smtClean="0">
                <a:sym typeface="Wingdings" pitchFamily="2" charset="2"/>
              </a:rPr>
              <a:t>học</a:t>
            </a:r>
            <a:r>
              <a:rPr lang="en-US" dirty="0" smtClean="0">
                <a:sym typeface="Wingdings" pitchFamily="2" charset="2"/>
              </a:rPr>
              <a:t> </a:t>
            </a:r>
            <a:r>
              <a:rPr lang="en-US" dirty="0" err="1" smtClean="0">
                <a:sym typeface="Wingdings" pitchFamily="2" charset="2"/>
              </a:rPr>
              <a:t>tập</a:t>
            </a:r>
            <a:endParaRPr lang="en-US" dirty="0" smtClean="0">
              <a:sym typeface="Wingdings" pitchFamily="2" charset="2"/>
            </a:endParaRPr>
          </a:p>
          <a:p>
            <a:pPr marL="0" lvl="0" indent="0" algn="just">
              <a:lnSpc>
                <a:spcPct val="130000"/>
              </a:lnSpc>
              <a:spcBef>
                <a:spcPts val="0"/>
              </a:spcBef>
              <a:spcAft>
                <a:spcPts val="1000"/>
              </a:spcAft>
              <a:buNone/>
            </a:pPr>
            <a:endParaRPr lang="en-US" sz="1900" u="sng" dirty="0" smtClean="0">
              <a:solidFill>
                <a:srgbClr val="C00000"/>
              </a:solidFill>
              <a:ea typeface="Calibri"/>
              <a:cs typeface="Times New Roman"/>
            </a:endParaRPr>
          </a:p>
          <a:p>
            <a:pPr marL="0" lvl="0" indent="0" algn="just">
              <a:lnSpc>
                <a:spcPct val="130000"/>
              </a:lnSpc>
              <a:spcBef>
                <a:spcPts val="0"/>
              </a:spcBef>
              <a:spcAft>
                <a:spcPts val="1000"/>
              </a:spcAft>
              <a:buNone/>
            </a:pPr>
            <a:r>
              <a:rPr lang="en-US" sz="1900" u="sng" dirty="0" smtClean="0">
                <a:solidFill>
                  <a:srgbClr val="C00000"/>
                </a:solidFill>
                <a:ea typeface="Calibri"/>
                <a:cs typeface="Times New Roman"/>
                <a:hlinkClick r:id="rId2" action="ppaction://hlinkfile"/>
              </a:rPr>
              <a:t>Clip </a:t>
            </a:r>
            <a:r>
              <a:rPr lang="en-US" sz="1900" u="sng" dirty="0">
                <a:solidFill>
                  <a:srgbClr val="C00000"/>
                </a:solidFill>
                <a:ea typeface="Calibri"/>
                <a:cs typeface="Times New Roman"/>
                <a:hlinkClick r:id="rId2" action="ppaction://hlinkfile"/>
              </a:rPr>
              <a:t>9</a:t>
            </a:r>
            <a:r>
              <a:rPr lang="en-US" sz="1900" u="sng" dirty="0" smtClean="0">
                <a:solidFill>
                  <a:srgbClr val="C00000"/>
                </a:solidFill>
                <a:ea typeface="Calibri"/>
                <a:cs typeface="Times New Roman"/>
                <a:hlinkClick r:id="rId2" action="ppaction://hlinkfile"/>
              </a:rPr>
              <a:t> – </a:t>
            </a:r>
            <a:r>
              <a:rPr lang="en-US" sz="1900" u="sng" dirty="0" err="1" smtClean="0">
                <a:solidFill>
                  <a:srgbClr val="C00000"/>
                </a:solidFill>
                <a:ea typeface="Calibri"/>
                <a:cs typeface="Times New Roman"/>
                <a:hlinkClick r:id="rId2" action="ppaction://hlinkfile"/>
              </a:rPr>
              <a:t>Bài</a:t>
            </a:r>
            <a:r>
              <a:rPr lang="en-US" sz="1900" u="sng" dirty="0" smtClean="0">
                <a:solidFill>
                  <a:srgbClr val="C00000"/>
                </a:solidFill>
                <a:ea typeface="Calibri"/>
                <a:cs typeface="Times New Roman"/>
                <a:hlinkClick r:id="rId2" action="ppaction://hlinkfile"/>
              </a:rPr>
              <a:t> </a:t>
            </a:r>
            <a:r>
              <a:rPr lang="en-US" sz="1900" u="sng" dirty="0" err="1" smtClean="0">
                <a:solidFill>
                  <a:srgbClr val="C00000"/>
                </a:solidFill>
                <a:ea typeface="Calibri"/>
                <a:cs typeface="Times New Roman"/>
                <a:hlinkClick r:id="rId2" action="ppaction://hlinkfile"/>
              </a:rPr>
              <a:t>khoa</a:t>
            </a:r>
            <a:r>
              <a:rPr lang="en-US" sz="1900" u="sng" dirty="0" smtClean="0">
                <a:solidFill>
                  <a:srgbClr val="C00000"/>
                </a:solidFill>
                <a:ea typeface="Calibri"/>
                <a:cs typeface="Times New Roman"/>
                <a:hlinkClick r:id="rId2" action="ppaction://hlinkfile"/>
              </a:rPr>
              <a:t> </a:t>
            </a:r>
            <a:r>
              <a:rPr lang="en-US" sz="1900" u="sng" dirty="0" err="1" smtClean="0">
                <a:solidFill>
                  <a:srgbClr val="C00000"/>
                </a:solidFill>
                <a:ea typeface="Calibri"/>
                <a:cs typeface="Times New Roman"/>
                <a:hlinkClick r:id="rId2" action="ppaction://hlinkfile"/>
              </a:rPr>
              <a:t>học</a:t>
            </a:r>
            <a:r>
              <a:rPr lang="en-US" sz="1900" u="sng" dirty="0" smtClean="0">
                <a:solidFill>
                  <a:srgbClr val="C00000"/>
                </a:solidFill>
                <a:ea typeface="Calibri"/>
                <a:cs typeface="Times New Roman"/>
                <a:hlinkClick r:id="rId2" action="ppaction://hlinkfile"/>
              </a:rPr>
              <a:t> </a:t>
            </a:r>
            <a:r>
              <a:rPr lang="en-US" sz="1900" u="sng" dirty="0" err="1" smtClean="0">
                <a:solidFill>
                  <a:srgbClr val="C00000"/>
                </a:solidFill>
                <a:ea typeface="Calibri"/>
                <a:cs typeface="Times New Roman"/>
                <a:hlinkClick r:id="rId2" action="ppaction://hlinkfile"/>
              </a:rPr>
              <a:t>lớp</a:t>
            </a:r>
            <a:r>
              <a:rPr lang="en-US" sz="1900" u="sng" dirty="0" smtClean="0">
                <a:solidFill>
                  <a:srgbClr val="C00000"/>
                </a:solidFill>
                <a:ea typeface="Calibri"/>
                <a:cs typeface="Times New Roman"/>
                <a:hlinkClick r:id="rId2" action="ppaction://hlinkfile"/>
              </a:rPr>
              <a:t> 5 – </a:t>
            </a:r>
            <a:r>
              <a:rPr lang="en-US" sz="1900" u="sng" dirty="0" err="1" smtClean="0">
                <a:solidFill>
                  <a:srgbClr val="C00000"/>
                </a:solidFill>
                <a:ea typeface="Calibri"/>
                <a:cs typeface="Times New Roman"/>
                <a:hlinkClick r:id="rId2" action="ppaction://hlinkfile"/>
              </a:rPr>
              <a:t>Hạt</a:t>
            </a:r>
            <a:endParaRPr lang="en-US" sz="1900" u="sng" dirty="0" smtClean="0">
              <a:solidFill>
                <a:srgbClr val="C00000"/>
              </a:solidFill>
              <a:ea typeface="Calibri"/>
              <a:cs typeface="Times New Roman"/>
            </a:endParaRPr>
          </a:p>
          <a:p>
            <a:pPr marL="0" indent="0">
              <a:buNone/>
            </a:pPr>
            <a:endParaRPr lang="en-US" dirty="0"/>
          </a:p>
        </p:txBody>
      </p:sp>
    </p:spTree>
    <p:extLst>
      <p:ext uri="{BB962C8B-B14F-4D97-AF65-F5344CB8AC3E}">
        <p14:creationId xmlns:p14="http://schemas.microsoft.com/office/powerpoint/2010/main" xmlns="" val="17096394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sp>
        <p:nvSpPr>
          <p:cNvPr id="3" name="Content Placeholder 2"/>
          <p:cNvSpPr>
            <a:spLocks noGrp="1"/>
          </p:cNvSpPr>
          <p:nvPr>
            <p:ph idx="1"/>
          </p:nvPr>
        </p:nvSpPr>
        <p:spPr>
          <a:xfrm>
            <a:off x="457200" y="1371600"/>
            <a:ext cx="8229600" cy="4754563"/>
          </a:xfrm>
        </p:spPr>
        <p:txBody>
          <a:bodyPr/>
          <a:lstStyle/>
          <a:p>
            <a:pPr marL="0" indent="0" algn="just">
              <a:buNone/>
            </a:pPr>
            <a:r>
              <a:rPr lang="en-US" dirty="0" smtClean="0">
                <a:sym typeface="Wingdings" pitchFamily="2" charset="2"/>
              </a:rPr>
              <a:t>    </a:t>
            </a:r>
            <a:r>
              <a:rPr lang="en-US" dirty="0" err="1" smtClean="0">
                <a:sym typeface="Wingdings" pitchFamily="2" charset="2"/>
              </a:rPr>
              <a:t>Cần</a:t>
            </a:r>
            <a:r>
              <a:rPr lang="en-US" dirty="0" smtClean="0">
                <a:sym typeface="Wingdings" pitchFamily="2" charset="2"/>
              </a:rPr>
              <a:t> </a:t>
            </a:r>
            <a:r>
              <a:rPr lang="en-US" dirty="0" err="1" smtClean="0">
                <a:sym typeface="Wingdings" pitchFamily="2" charset="2"/>
              </a:rPr>
              <a:t>chuẩn</a:t>
            </a:r>
            <a:r>
              <a:rPr lang="en-US" dirty="0" smtClean="0">
                <a:sym typeface="Wingdings" pitchFamily="2" charset="2"/>
              </a:rPr>
              <a:t> </a:t>
            </a:r>
            <a:r>
              <a:rPr lang="en-US" dirty="0" err="1" smtClean="0">
                <a:sym typeface="Wingdings" pitchFamily="2" charset="2"/>
              </a:rPr>
              <a:t>bị</a:t>
            </a:r>
            <a:r>
              <a:rPr lang="en-US" dirty="0" smtClean="0">
                <a:sym typeface="Wingdings" pitchFamily="2" charset="2"/>
              </a:rPr>
              <a:t> </a:t>
            </a:r>
            <a:r>
              <a:rPr lang="en-US" dirty="0" err="1" smtClean="0">
                <a:sym typeface="Wingdings" pitchFamily="2" charset="2"/>
              </a:rPr>
              <a:t>đồ</a:t>
            </a:r>
            <a:r>
              <a:rPr lang="en-US" dirty="0" smtClean="0">
                <a:sym typeface="Wingdings" pitchFamily="2" charset="2"/>
              </a:rPr>
              <a:t> </a:t>
            </a:r>
            <a:r>
              <a:rPr lang="en-US" dirty="0" err="1" smtClean="0">
                <a:sym typeface="Wingdings" pitchFamily="2" charset="2"/>
              </a:rPr>
              <a:t>dùng</a:t>
            </a:r>
            <a:r>
              <a:rPr lang="en-US" dirty="0" smtClean="0">
                <a:sym typeface="Wingdings" pitchFamily="2" charset="2"/>
              </a:rPr>
              <a:t>, </a:t>
            </a:r>
            <a:r>
              <a:rPr lang="en-US" dirty="0" err="1" smtClean="0">
                <a:sym typeface="Wingdings" pitchFamily="2" charset="2"/>
              </a:rPr>
              <a:t>thiết</a:t>
            </a:r>
            <a:r>
              <a:rPr lang="en-US" dirty="0" smtClean="0">
                <a:sym typeface="Wingdings" pitchFamily="2" charset="2"/>
              </a:rPr>
              <a:t> </a:t>
            </a:r>
            <a:r>
              <a:rPr lang="en-US" dirty="0" err="1" smtClean="0">
                <a:sym typeface="Wingdings" pitchFamily="2" charset="2"/>
              </a:rPr>
              <a:t>bị</a:t>
            </a:r>
            <a:r>
              <a:rPr lang="en-US" dirty="0" smtClean="0">
                <a:sym typeface="Wingdings" pitchFamily="2" charset="2"/>
              </a:rPr>
              <a:t> </a:t>
            </a:r>
            <a:r>
              <a:rPr lang="en-US" dirty="0" err="1" smtClean="0">
                <a:sym typeface="Wingdings" pitchFamily="2" charset="2"/>
              </a:rPr>
              <a:t>cho</a:t>
            </a:r>
            <a:r>
              <a:rPr lang="en-US" dirty="0" smtClean="0">
                <a:sym typeface="Wingdings" pitchFamily="2" charset="2"/>
              </a:rPr>
              <a:t> HS </a:t>
            </a:r>
            <a:r>
              <a:rPr lang="en-US" dirty="0" err="1" smtClean="0">
                <a:sym typeface="Wingdings" pitchFamily="2" charset="2"/>
              </a:rPr>
              <a:t>để</a:t>
            </a:r>
            <a:r>
              <a:rPr lang="en-US" dirty="0" smtClean="0">
                <a:sym typeface="Wingdings" pitchFamily="2" charset="2"/>
              </a:rPr>
              <a:t> HS </a:t>
            </a:r>
            <a:r>
              <a:rPr lang="en-US" dirty="0" err="1" smtClean="0">
                <a:sym typeface="Wingdings" pitchFamily="2" charset="2"/>
              </a:rPr>
              <a:t>hoạt</a:t>
            </a:r>
            <a:r>
              <a:rPr lang="en-US" dirty="0" smtClean="0">
                <a:sym typeface="Wingdings" pitchFamily="2" charset="2"/>
              </a:rPr>
              <a:t> </a:t>
            </a:r>
            <a:r>
              <a:rPr lang="en-US" dirty="0" err="1" smtClean="0">
                <a:sym typeface="Wingdings" pitchFamily="2" charset="2"/>
              </a:rPr>
              <a:t>động</a:t>
            </a:r>
            <a:r>
              <a:rPr lang="en-US" dirty="0" smtClean="0">
                <a:sym typeface="Wingdings" pitchFamily="2" charset="2"/>
              </a:rPr>
              <a:t> </a:t>
            </a:r>
            <a:r>
              <a:rPr lang="en-US" dirty="0" err="1" smtClean="0">
                <a:sym typeface="Wingdings" pitchFamily="2" charset="2"/>
              </a:rPr>
              <a:t>theo</a:t>
            </a:r>
            <a:r>
              <a:rPr lang="en-US" dirty="0" smtClean="0">
                <a:sym typeface="Wingdings" pitchFamily="2" charset="2"/>
              </a:rPr>
              <a:t> </a:t>
            </a:r>
            <a:r>
              <a:rPr lang="en-US" dirty="0" err="1" smtClean="0">
                <a:sym typeface="Wingdings" pitchFamily="2" charset="2"/>
              </a:rPr>
              <a:t>các</a:t>
            </a:r>
            <a:r>
              <a:rPr lang="en-US" dirty="0" smtClean="0">
                <a:sym typeface="Wingdings" pitchFamily="2" charset="2"/>
              </a:rPr>
              <a:t> </a:t>
            </a:r>
            <a:r>
              <a:rPr lang="en-US" dirty="0" err="1" smtClean="0">
                <a:sym typeface="Wingdings" pitchFamily="2" charset="2"/>
              </a:rPr>
              <a:t>kỹ</a:t>
            </a:r>
            <a:r>
              <a:rPr lang="en-US" dirty="0" smtClean="0">
                <a:sym typeface="Wingdings" pitchFamily="2" charset="2"/>
              </a:rPr>
              <a:t> </a:t>
            </a:r>
            <a:r>
              <a:rPr lang="en-US" dirty="0" err="1" smtClean="0">
                <a:sym typeface="Wingdings" pitchFamily="2" charset="2"/>
              </a:rPr>
              <a:t>thuật</a:t>
            </a:r>
            <a:r>
              <a:rPr lang="en-US" dirty="0" smtClean="0">
                <a:sym typeface="Wingdings" pitchFamily="2" charset="2"/>
              </a:rPr>
              <a:t> DHTC : </a:t>
            </a:r>
            <a:r>
              <a:rPr lang="en-US" dirty="0" err="1" smtClean="0">
                <a:sym typeface="Wingdings" pitchFamily="2" charset="2"/>
              </a:rPr>
              <a:t>bảng</a:t>
            </a:r>
            <a:r>
              <a:rPr lang="en-US" dirty="0" smtClean="0">
                <a:sym typeface="Wingdings" pitchFamily="2" charset="2"/>
              </a:rPr>
              <a:t> </a:t>
            </a:r>
            <a:r>
              <a:rPr lang="en-US" dirty="0" err="1" smtClean="0">
                <a:sym typeface="Wingdings" pitchFamily="2" charset="2"/>
              </a:rPr>
              <a:t>nhóm</a:t>
            </a:r>
            <a:r>
              <a:rPr lang="en-US" dirty="0" smtClean="0">
                <a:sym typeface="Wingdings" pitchFamily="2" charset="2"/>
              </a:rPr>
              <a:t>, </a:t>
            </a:r>
            <a:r>
              <a:rPr lang="en-US" dirty="0" err="1" smtClean="0">
                <a:sym typeface="Wingdings" pitchFamily="2" charset="2"/>
              </a:rPr>
              <a:t>phiếu</a:t>
            </a:r>
            <a:r>
              <a:rPr lang="en-US" dirty="0" smtClean="0">
                <a:sym typeface="Wingdings" pitchFamily="2" charset="2"/>
              </a:rPr>
              <a:t> </a:t>
            </a:r>
            <a:r>
              <a:rPr lang="en-US" dirty="0" err="1" smtClean="0">
                <a:sym typeface="Wingdings" pitchFamily="2" charset="2"/>
              </a:rPr>
              <a:t>học</a:t>
            </a:r>
            <a:r>
              <a:rPr lang="en-US" dirty="0" smtClean="0">
                <a:sym typeface="Wingdings" pitchFamily="2" charset="2"/>
              </a:rPr>
              <a:t> </a:t>
            </a:r>
            <a:r>
              <a:rPr lang="en-US" dirty="0" err="1" smtClean="0">
                <a:sym typeface="Wingdings" pitchFamily="2" charset="2"/>
              </a:rPr>
              <a:t>cá</a:t>
            </a:r>
            <a:r>
              <a:rPr lang="en-US" dirty="0" smtClean="0">
                <a:sym typeface="Wingdings" pitchFamily="2" charset="2"/>
              </a:rPr>
              <a:t> </a:t>
            </a:r>
            <a:r>
              <a:rPr lang="en-US" dirty="0" err="1" smtClean="0">
                <a:sym typeface="Wingdings" pitchFamily="2" charset="2"/>
              </a:rPr>
              <a:t>nhân</a:t>
            </a:r>
            <a:r>
              <a:rPr lang="en-US" dirty="0" smtClean="0">
                <a:sym typeface="Wingdings" pitchFamily="2" charset="2"/>
              </a:rPr>
              <a:t>, </a:t>
            </a:r>
            <a:r>
              <a:rPr lang="en-US" dirty="0" err="1" smtClean="0">
                <a:sym typeface="Wingdings" pitchFamily="2" charset="2"/>
              </a:rPr>
              <a:t>dụng</a:t>
            </a:r>
            <a:r>
              <a:rPr lang="en-US" dirty="0" smtClean="0">
                <a:sym typeface="Wingdings" pitchFamily="2" charset="2"/>
              </a:rPr>
              <a:t> </a:t>
            </a:r>
            <a:r>
              <a:rPr lang="en-US" dirty="0" err="1" smtClean="0">
                <a:sym typeface="Wingdings" pitchFamily="2" charset="2"/>
              </a:rPr>
              <a:t>cụ</a:t>
            </a:r>
            <a:r>
              <a:rPr lang="en-US" dirty="0" smtClean="0">
                <a:sym typeface="Wingdings" pitchFamily="2" charset="2"/>
              </a:rPr>
              <a:t> </a:t>
            </a:r>
            <a:r>
              <a:rPr lang="en-US" dirty="0" err="1" smtClean="0">
                <a:sym typeface="Wingdings" pitchFamily="2" charset="2"/>
              </a:rPr>
              <a:t>cần</a:t>
            </a:r>
            <a:r>
              <a:rPr lang="en-US" dirty="0" smtClean="0">
                <a:sym typeface="Wingdings" pitchFamily="2" charset="2"/>
              </a:rPr>
              <a:t> </a:t>
            </a:r>
            <a:r>
              <a:rPr lang="en-US" dirty="0" err="1" smtClean="0">
                <a:sym typeface="Wingdings" pitchFamily="2" charset="2"/>
              </a:rPr>
              <a:t>cho</a:t>
            </a:r>
            <a:r>
              <a:rPr lang="en-US" dirty="0" smtClean="0">
                <a:sym typeface="Wingdings" pitchFamily="2" charset="2"/>
              </a:rPr>
              <a:t> </a:t>
            </a:r>
            <a:r>
              <a:rPr lang="en-US" dirty="0" err="1" smtClean="0">
                <a:sym typeface="Wingdings" pitchFamily="2" charset="2"/>
              </a:rPr>
              <a:t>đóng</a:t>
            </a:r>
            <a:r>
              <a:rPr lang="en-US" dirty="0" smtClean="0">
                <a:sym typeface="Wingdings" pitchFamily="2" charset="2"/>
              </a:rPr>
              <a:t> </a:t>
            </a:r>
            <a:r>
              <a:rPr lang="en-US" dirty="0" err="1" smtClean="0">
                <a:sym typeface="Wingdings" pitchFamily="2" charset="2"/>
              </a:rPr>
              <a:t>vai</a:t>
            </a:r>
            <a:r>
              <a:rPr lang="en-US" dirty="0" smtClean="0">
                <a:sym typeface="Wingdings" pitchFamily="2" charset="2"/>
              </a:rPr>
              <a:t>, </a:t>
            </a:r>
            <a:r>
              <a:rPr lang="en-US" dirty="0" err="1" smtClean="0">
                <a:sym typeface="Wingdings" pitchFamily="2" charset="2"/>
              </a:rPr>
              <a:t>dụng</a:t>
            </a:r>
            <a:r>
              <a:rPr lang="en-US" dirty="0" smtClean="0">
                <a:sym typeface="Wingdings" pitchFamily="2" charset="2"/>
              </a:rPr>
              <a:t> </a:t>
            </a:r>
            <a:r>
              <a:rPr lang="en-US" dirty="0" err="1" smtClean="0">
                <a:sym typeface="Wingdings" pitchFamily="2" charset="2"/>
              </a:rPr>
              <a:t>cụ</a:t>
            </a:r>
            <a:r>
              <a:rPr lang="en-US" dirty="0" smtClean="0">
                <a:sym typeface="Wingdings" pitchFamily="2" charset="2"/>
              </a:rPr>
              <a:t> </a:t>
            </a:r>
            <a:r>
              <a:rPr lang="en-US" dirty="0" err="1" smtClean="0">
                <a:sym typeface="Wingdings" pitchFamily="2" charset="2"/>
              </a:rPr>
              <a:t>thí</a:t>
            </a:r>
            <a:r>
              <a:rPr lang="en-US" dirty="0" smtClean="0">
                <a:sym typeface="Wingdings" pitchFamily="2" charset="2"/>
              </a:rPr>
              <a:t> </a:t>
            </a:r>
            <a:r>
              <a:rPr lang="en-US" dirty="0" err="1" smtClean="0">
                <a:sym typeface="Wingdings" pitchFamily="2" charset="2"/>
              </a:rPr>
              <a:t>nghiệm</a:t>
            </a:r>
            <a:r>
              <a:rPr lang="en-US" dirty="0" smtClean="0">
                <a:sym typeface="Wingdings" pitchFamily="2" charset="2"/>
              </a:rPr>
              <a:t>, </a:t>
            </a:r>
            <a:r>
              <a:rPr lang="en-US" dirty="0" err="1" smtClean="0">
                <a:sym typeface="Wingdings" pitchFamily="2" charset="2"/>
              </a:rPr>
              <a:t>tài</a:t>
            </a:r>
            <a:r>
              <a:rPr lang="en-US" dirty="0" smtClean="0">
                <a:sym typeface="Wingdings" pitchFamily="2" charset="2"/>
              </a:rPr>
              <a:t> </a:t>
            </a:r>
            <a:r>
              <a:rPr lang="en-US" dirty="0" err="1" smtClean="0">
                <a:sym typeface="Wingdings" pitchFamily="2" charset="2"/>
              </a:rPr>
              <a:t>liệu</a:t>
            </a:r>
            <a:r>
              <a:rPr lang="en-US" dirty="0" smtClean="0">
                <a:sym typeface="Wingdings" pitchFamily="2" charset="2"/>
              </a:rPr>
              <a:t> </a:t>
            </a:r>
            <a:r>
              <a:rPr lang="en-US" dirty="0" err="1" smtClean="0">
                <a:sym typeface="Wingdings" pitchFamily="2" charset="2"/>
              </a:rPr>
              <a:t>đọc</a:t>
            </a:r>
            <a:r>
              <a:rPr lang="en-US" dirty="0" smtClean="0">
                <a:sym typeface="Wingdings" pitchFamily="2" charset="2"/>
              </a:rPr>
              <a:t> </a:t>
            </a:r>
            <a:r>
              <a:rPr lang="en-US" dirty="0" err="1" smtClean="0">
                <a:sym typeface="Wingdings" pitchFamily="2" charset="2"/>
              </a:rPr>
              <a:t>thêm</a:t>
            </a:r>
            <a:r>
              <a:rPr lang="en-US" dirty="0" smtClean="0">
                <a:sym typeface="Wingdings" pitchFamily="2" charset="2"/>
              </a:rPr>
              <a:t>, </a:t>
            </a:r>
            <a:r>
              <a:rPr lang="en-US" dirty="0" err="1" smtClean="0">
                <a:sym typeface="Wingdings" pitchFamily="2" charset="2"/>
              </a:rPr>
              <a:t>máy</a:t>
            </a:r>
            <a:r>
              <a:rPr lang="en-US" dirty="0" smtClean="0">
                <a:sym typeface="Wingdings" pitchFamily="2" charset="2"/>
              </a:rPr>
              <a:t> </a:t>
            </a:r>
            <a:r>
              <a:rPr lang="en-US" dirty="0" err="1" smtClean="0">
                <a:sym typeface="Wingdings" pitchFamily="2" charset="2"/>
              </a:rPr>
              <a:t>tính</a:t>
            </a:r>
            <a:r>
              <a:rPr lang="en-US" dirty="0" smtClean="0">
                <a:sym typeface="Wingdings" pitchFamily="2" charset="2"/>
              </a:rPr>
              <a:t> </a:t>
            </a:r>
            <a:r>
              <a:rPr lang="en-US" dirty="0" err="1" smtClean="0">
                <a:sym typeface="Wingdings" pitchFamily="2" charset="2"/>
              </a:rPr>
              <a:t>có</a:t>
            </a:r>
            <a:r>
              <a:rPr lang="en-US" dirty="0" smtClean="0">
                <a:sym typeface="Wingdings" pitchFamily="2" charset="2"/>
              </a:rPr>
              <a:t> </a:t>
            </a:r>
            <a:r>
              <a:rPr lang="en-US" dirty="0" err="1" smtClean="0">
                <a:sym typeface="Wingdings" pitchFamily="2" charset="2"/>
              </a:rPr>
              <a:t>nối</a:t>
            </a:r>
            <a:r>
              <a:rPr lang="en-US" dirty="0" smtClean="0">
                <a:sym typeface="Wingdings" pitchFamily="2" charset="2"/>
              </a:rPr>
              <a:t> </a:t>
            </a:r>
            <a:r>
              <a:rPr lang="en-US" dirty="0" err="1" smtClean="0">
                <a:sym typeface="Wingdings" pitchFamily="2" charset="2"/>
              </a:rPr>
              <a:t>mạng</a:t>
            </a:r>
            <a:r>
              <a:rPr lang="en-US" dirty="0" smtClean="0">
                <a:sym typeface="Wingdings" pitchFamily="2" charset="2"/>
              </a:rPr>
              <a:t>, </a:t>
            </a:r>
            <a:r>
              <a:rPr lang="en-US" dirty="0" err="1" smtClean="0">
                <a:sym typeface="Wingdings" pitchFamily="2" charset="2"/>
              </a:rPr>
              <a:t>vật</a:t>
            </a:r>
            <a:r>
              <a:rPr lang="en-US" dirty="0" smtClean="0">
                <a:sym typeface="Wingdings" pitchFamily="2" charset="2"/>
              </a:rPr>
              <a:t> </a:t>
            </a:r>
            <a:r>
              <a:rPr lang="en-US" dirty="0" err="1" smtClean="0">
                <a:sym typeface="Wingdings" pitchFamily="2" charset="2"/>
              </a:rPr>
              <a:t>liệu</a:t>
            </a:r>
            <a:r>
              <a:rPr lang="en-US" dirty="0" smtClean="0">
                <a:sym typeface="Wingdings" pitchFamily="2" charset="2"/>
              </a:rPr>
              <a:t> </a:t>
            </a:r>
            <a:r>
              <a:rPr lang="en-US" dirty="0" err="1" smtClean="0">
                <a:sym typeface="Wingdings" pitchFamily="2" charset="2"/>
              </a:rPr>
              <a:t>tiêu</a:t>
            </a:r>
            <a:r>
              <a:rPr lang="en-US" dirty="0" smtClean="0">
                <a:sym typeface="Wingdings" pitchFamily="2" charset="2"/>
              </a:rPr>
              <a:t> </a:t>
            </a:r>
            <a:r>
              <a:rPr lang="en-US" dirty="0" err="1" smtClean="0">
                <a:sym typeface="Wingdings" pitchFamily="2" charset="2"/>
              </a:rPr>
              <a:t>hao</a:t>
            </a:r>
            <a:r>
              <a:rPr lang="en-US" dirty="0" smtClean="0">
                <a:sym typeface="Wingdings" pitchFamily="2" charset="2"/>
              </a:rPr>
              <a:t> (</a:t>
            </a:r>
            <a:r>
              <a:rPr lang="en-US" dirty="0" err="1" smtClean="0">
                <a:sym typeface="Wingdings" pitchFamily="2" charset="2"/>
              </a:rPr>
              <a:t>giấy</a:t>
            </a:r>
            <a:r>
              <a:rPr lang="en-US" dirty="0" smtClean="0">
                <a:sym typeface="Wingdings" pitchFamily="2" charset="2"/>
              </a:rPr>
              <a:t> </a:t>
            </a:r>
            <a:r>
              <a:rPr lang="en-US" dirty="0" err="1" smtClean="0">
                <a:sym typeface="Wingdings" pitchFamily="2" charset="2"/>
              </a:rPr>
              <a:t>vẽ</a:t>
            </a:r>
            <a:r>
              <a:rPr lang="en-US" dirty="0" smtClean="0">
                <a:sym typeface="Wingdings" pitchFamily="2" charset="2"/>
              </a:rPr>
              <a:t>, </a:t>
            </a:r>
            <a:r>
              <a:rPr lang="en-US" dirty="0" err="1" smtClean="0">
                <a:sym typeface="Wingdings" pitchFamily="2" charset="2"/>
              </a:rPr>
              <a:t>bút</a:t>
            </a:r>
            <a:r>
              <a:rPr lang="en-US" dirty="0" smtClean="0">
                <a:sym typeface="Wingdings" pitchFamily="2" charset="2"/>
              </a:rPr>
              <a:t> </a:t>
            </a:r>
            <a:r>
              <a:rPr lang="en-US" dirty="0" err="1" smtClean="0">
                <a:sym typeface="Wingdings" pitchFamily="2" charset="2"/>
              </a:rPr>
              <a:t>dạ</a:t>
            </a:r>
            <a:r>
              <a:rPr lang="en-US" dirty="0" smtClean="0">
                <a:sym typeface="Wingdings" pitchFamily="2" charset="2"/>
              </a:rPr>
              <a:t>, </a:t>
            </a:r>
            <a:r>
              <a:rPr lang="en-US" dirty="0" err="1" smtClean="0">
                <a:sym typeface="Wingdings" pitchFamily="2" charset="2"/>
              </a:rPr>
              <a:t>bút</a:t>
            </a:r>
            <a:r>
              <a:rPr lang="en-US" dirty="0" smtClean="0">
                <a:sym typeface="Wingdings" pitchFamily="2" charset="2"/>
              </a:rPr>
              <a:t> </a:t>
            </a:r>
            <a:r>
              <a:rPr lang="en-US" dirty="0" err="1" smtClean="0">
                <a:sym typeface="Wingdings" pitchFamily="2" charset="2"/>
              </a:rPr>
              <a:t>màu</a:t>
            </a:r>
            <a:r>
              <a:rPr lang="en-US" dirty="0" smtClean="0">
                <a:sym typeface="Wingdings" pitchFamily="2" charset="2"/>
              </a:rPr>
              <a:t>) …</a:t>
            </a:r>
          </a:p>
          <a:p>
            <a:pPr marL="0" indent="0" algn="just">
              <a:buNone/>
            </a:pPr>
            <a:r>
              <a:rPr lang="en-US" sz="2000" dirty="0" smtClean="0">
                <a:solidFill>
                  <a:srgbClr val="C00000"/>
                </a:solidFill>
                <a:sym typeface="Wingdings" pitchFamily="2" charset="2"/>
                <a:hlinkClick r:id="rId2" action="ppaction://hlinkfile"/>
              </a:rPr>
              <a:t>      </a:t>
            </a:r>
            <a:r>
              <a:rPr lang="en-US" sz="2000" u="sng" dirty="0" smtClean="0">
                <a:solidFill>
                  <a:srgbClr val="C00000"/>
                </a:solidFill>
                <a:sym typeface="Wingdings" pitchFamily="2" charset="2"/>
                <a:hlinkClick r:id="rId2" action="ppaction://hlinkfile"/>
              </a:rPr>
              <a:t>Clip 10 – </a:t>
            </a:r>
            <a:r>
              <a:rPr lang="en-US" sz="2000" u="sng" dirty="0" err="1" smtClean="0">
                <a:solidFill>
                  <a:srgbClr val="C00000"/>
                </a:solidFill>
                <a:sym typeface="Wingdings" pitchFamily="2" charset="2"/>
                <a:hlinkClick r:id="rId2" action="ppaction://hlinkfile"/>
              </a:rPr>
              <a:t>Mỹ</a:t>
            </a:r>
            <a:r>
              <a:rPr lang="en-US" sz="2000" u="sng" dirty="0" smtClean="0">
                <a:solidFill>
                  <a:srgbClr val="C00000"/>
                </a:solidFill>
                <a:sym typeface="Wingdings" pitchFamily="2" charset="2"/>
                <a:hlinkClick r:id="rId2" action="ppaction://hlinkfile"/>
              </a:rPr>
              <a:t> </a:t>
            </a:r>
            <a:r>
              <a:rPr lang="en-US" sz="2000" u="sng" dirty="0" err="1" smtClean="0">
                <a:solidFill>
                  <a:srgbClr val="C00000"/>
                </a:solidFill>
                <a:sym typeface="Wingdings" pitchFamily="2" charset="2"/>
                <a:hlinkClick r:id="rId2" action="ppaction://hlinkfile"/>
              </a:rPr>
              <a:t>thuật</a:t>
            </a:r>
            <a:r>
              <a:rPr lang="en-US" sz="2000" u="sng" dirty="0" smtClean="0">
                <a:solidFill>
                  <a:srgbClr val="C00000"/>
                </a:solidFill>
                <a:sym typeface="Wingdings" pitchFamily="2" charset="2"/>
                <a:hlinkClick r:id="rId2" action="ppaction://hlinkfile"/>
              </a:rPr>
              <a:t> </a:t>
            </a:r>
            <a:r>
              <a:rPr lang="en-US" sz="2000" u="sng" dirty="0" err="1" smtClean="0">
                <a:solidFill>
                  <a:srgbClr val="C00000"/>
                </a:solidFill>
                <a:sym typeface="Wingdings" pitchFamily="2" charset="2"/>
                <a:hlinkClick r:id="rId2" action="ppaction://hlinkfile"/>
              </a:rPr>
              <a:t>Cùng</a:t>
            </a:r>
            <a:r>
              <a:rPr lang="en-US" sz="2000" u="sng" dirty="0" smtClean="0">
                <a:solidFill>
                  <a:srgbClr val="C00000"/>
                </a:solidFill>
                <a:sym typeface="Wingdings" pitchFamily="2" charset="2"/>
                <a:hlinkClick r:id="rId2" action="ppaction://hlinkfile"/>
              </a:rPr>
              <a:t> </a:t>
            </a:r>
            <a:r>
              <a:rPr lang="en-US" sz="2000" u="sng" dirty="0" err="1" smtClean="0">
                <a:solidFill>
                  <a:srgbClr val="C00000"/>
                </a:solidFill>
                <a:sym typeface="Wingdings" pitchFamily="2" charset="2"/>
                <a:hlinkClick r:id="rId2" action="ppaction://hlinkfile"/>
              </a:rPr>
              <a:t>vẽ</a:t>
            </a:r>
            <a:r>
              <a:rPr lang="en-US" sz="2000" u="sng" dirty="0" smtClean="0">
                <a:solidFill>
                  <a:srgbClr val="C00000"/>
                </a:solidFill>
                <a:sym typeface="Wingdings" pitchFamily="2" charset="2"/>
                <a:hlinkClick r:id="rId2" action="ppaction://hlinkfile"/>
              </a:rPr>
              <a:t> </a:t>
            </a:r>
            <a:r>
              <a:rPr lang="en-US" sz="2000" u="sng" dirty="0" err="1" smtClean="0">
                <a:solidFill>
                  <a:srgbClr val="C00000"/>
                </a:solidFill>
                <a:sym typeface="Wingdings" pitchFamily="2" charset="2"/>
                <a:hlinkClick r:id="rId2" action="ppaction://hlinkfile"/>
              </a:rPr>
              <a:t>tranh</a:t>
            </a:r>
            <a:r>
              <a:rPr lang="en-US" sz="2000" u="sng" dirty="0" smtClean="0">
                <a:solidFill>
                  <a:srgbClr val="C00000"/>
                </a:solidFill>
                <a:sym typeface="Wingdings" pitchFamily="2" charset="2"/>
                <a:hlinkClick r:id="rId2" action="ppaction://hlinkfile"/>
              </a:rPr>
              <a:t> </a:t>
            </a:r>
            <a:r>
              <a:rPr lang="en-US" sz="2000" u="sng" dirty="0" err="1" smtClean="0">
                <a:solidFill>
                  <a:srgbClr val="C00000"/>
                </a:solidFill>
                <a:sym typeface="Wingdings" pitchFamily="2" charset="2"/>
                <a:hlinkClick r:id="rId2" action="ppaction://hlinkfile"/>
              </a:rPr>
              <a:t>theo</a:t>
            </a:r>
            <a:r>
              <a:rPr lang="en-US" sz="2000" u="sng" dirty="0" smtClean="0">
                <a:solidFill>
                  <a:srgbClr val="C00000"/>
                </a:solidFill>
                <a:sym typeface="Wingdings" pitchFamily="2" charset="2"/>
                <a:hlinkClick r:id="rId2" action="ppaction://hlinkfile"/>
              </a:rPr>
              <a:t> </a:t>
            </a:r>
            <a:r>
              <a:rPr lang="en-US" sz="2000" u="sng" dirty="0" err="1" smtClean="0">
                <a:solidFill>
                  <a:srgbClr val="C00000"/>
                </a:solidFill>
                <a:sym typeface="Wingdings" pitchFamily="2" charset="2"/>
                <a:hlinkClick r:id="rId2" action="ppaction://hlinkfile"/>
              </a:rPr>
              <a:t>chủ</a:t>
            </a:r>
            <a:r>
              <a:rPr lang="en-US" sz="2000" u="sng" dirty="0" smtClean="0">
                <a:solidFill>
                  <a:srgbClr val="C00000"/>
                </a:solidFill>
                <a:sym typeface="Wingdings" pitchFamily="2" charset="2"/>
                <a:hlinkClick r:id="rId2" action="ppaction://hlinkfile"/>
              </a:rPr>
              <a:t> </a:t>
            </a:r>
            <a:r>
              <a:rPr lang="en-US" sz="2000" u="sng" dirty="0" err="1" smtClean="0">
                <a:solidFill>
                  <a:srgbClr val="C00000"/>
                </a:solidFill>
                <a:sym typeface="Wingdings" pitchFamily="2" charset="2"/>
                <a:hlinkClick r:id="rId2" action="ppaction://hlinkfile"/>
              </a:rPr>
              <a:t>đề</a:t>
            </a:r>
            <a:r>
              <a:rPr lang="en-US" sz="2000" u="sng" dirty="0" smtClean="0">
                <a:solidFill>
                  <a:srgbClr val="C00000"/>
                </a:solidFill>
                <a:sym typeface="Wingdings" pitchFamily="2" charset="2"/>
                <a:hlinkClick r:id="rId2" action="ppaction://hlinkfile"/>
              </a:rPr>
              <a:t> </a:t>
            </a:r>
            <a:r>
              <a:rPr lang="en-US" sz="2000" u="sng" dirty="0" err="1" smtClean="0">
                <a:solidFill>
                  <a:srgbClr val="C00000"/>
                </a:solidFill>
                <a:sym typeface="Wingdings" pitchFamily="2" charset="2"/>
                <a:hlinkClick r:id="rId2" action="ppaction://hlinkfile"/>
              </a:rPr>
              <a:t>trong</a:t>
            </a:r>
            <a:r>
              <a:rPr lang="en-US" sz="2000" u="sng" dirty="0" smtClean="0">
                <a:solidFill>
                  <a:srgbClr val="C00000"/>
                </a:solidFill>
                <a:sym typeface="Wingdings" pitchFamily="2" charset="2"/>
                <a:hlinkClick r:id="rId2" action="ppaction://hlinkfile"/>
              </a:rPr>
              <a:t> </a:t>
            </a:r>
            <a:r>
              <a:rPr lang="en-US" sz="2000" u="sng" dirty="0" err="1" smtClean="0">
                <a:solidFill>
                  <a:srgbClr val="C00000"/>
                </a:solidFill>
                <a:sym typeface="Wingdings" pitchFamily="2" charset="2"/>
                <a:hlinkClick r:id="rId2" action="ppaction://hlinkfile"/>
              </a:rPr>
              <a:t>nhóm</a:t>
            </a:r>
            <a:r>
              <a:rPr lang="en-US" sz="2000" u="sng" dirty="0" smtClean="0">
                <a:solidFill>
                  <a:srgbClr val="C00000"/>
                </a:solidFill>
                <a:sym typeface="Wingdings" pitchFamily="2" charset="2"/>
                <a:hlinkClick r:id="rId2" action="ppaction://hlinkfile"/>
              </a:rPr>
              <a:t> </a:t>
            </a:r>
            <a:endParaRPr lang="en-US" sz="2000" u="sng" dirty="0">
              <a:solidFill>
                <a:srgbClr val="C00000"/>
              </a:solidFill>
            </a:endParaRPr>
          </a:p>
        </p:txBody>
      </p:sp>
    </p:spTree>
    <p:extLst>
      <p:ext uri="{BB962C8B-B14F-4D97-AF65-F5344CB8AC3E}">
        <p14:creationId xmlns:p14="http://schemas.microsoft.com/office/powerpoint/2010/main" xmlns="" val="832853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normAutofit/>
          </a:bodyPr>
          <a:lstStyle/>
          <a:p>
            <a:r>
              <a:rPr lang="vi-VN" sz="2800" dirty="0" smtClean="0"/>
              <a:t>Các phân tích trên có thể cho ta hình dung một cách hết sức sơ lược rằng giáo dục Việt Nam đang đâu đó ở giai đoạn 2.0. Do vậy, việc tiến tới giáo dục 3.0 và giáo dục 4.0 đặt ra nhiều thách thức lớn. Cuộc cách mạng công nghiệp 4.0 đòi hỏi sự đóng góp của những cá nhân năng động, tự lập, tự do, tự học, tự nghiên cứu và tự sáng tạo. Đó cũng chính là nguyên nhân dẫn đến sự đổi mới toàn diện giáo dục.</a:t>
            </a:r>
            <a:endParaRPr lang="vi-VN" sz="2800" dirty="0"/>
          </a:p>
        </p:txBody>
      </p:sp>
    </p:spTree>
    <p:extLst>
      <p:ext uri="{BB962C8B-B14F-4D97-AF65-F5344CB8AC3E}">
        <p14:creationId xmlns:p14="http://schemas.microsoft.com/office/powerpoint/2010/main" xmlns="" val="19985799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marL="0" indent="0">
              <a:buNone/>
            </a:pPr>
            <a:r>
              <a:rPr lang="en-US" dirty="0" smtClean="0"/>
              <a:t>            </a:t>
            </a:r>
            <a:r>
              <a:rPr lang="en-US" b="1" dirty="0" err="1" smtClean="0">
                <a:solidFill>
                  <a:srgbClr val="C00000"/>
                </a:solidFill>
              </a:rPr>
              <a:t>Chúc</a:t>
            </a:r>
            <a:r>
              <a:rPr lang="en-US" b="1" dirty="0" smtClean="0">
                <a:solidFill>
                  <a:srgbClr val="C00000"/>
                </a:solidFill>
              </a:rPr>
              <a:t> </a:t>
            </a:r>
            <a:r>
              <a:rPr lang="en-US" b="1" dirty="0" err="1" smtClean="0">
                <a:solidFill>
                  <a:srgbClr val="C00000"/>
                </a:solidFill>
              </a:rPr>
              <a:t>các</a:t>
            </a:r>
            <a:r>
              <a:rPr lang="en-US" b="1" dirty="0" smtClean="0">
                <a:solidFill>
                  <a:srgbClr val="C00000"/>
                </a:solidFill>
              </a:rPr>
              <a:t> </a:t>
            </a:r>
            <a:r>
              <a:rPr lang="en-US" b="1" dirty="0" err="1" smtClean="0">
                <a:solidFill>
                  <a:srgbClr val="C00000"/>
                </a:solidFill>
              </a:rPr>
              <a:t>bạn</a:t>
            </a:r>
            <a:r>
              <a:rPr lang="en-US" b="1" dirty="0" smtClean="0">
                <a:solidFill>
                  <a:srgbClr val="C00000"/>
                </a:solidFill>
              </a:rPr>
              <a:t> </a:t>
            </a:r>
            <a:r>
              <a:rPr lang="en-US" b="1" dirty="0" err="1" smtClean="0">
                <a:solidFill>
                  <a:srgbClr val="C00000"/>
                </a:solidFill>
              </a:rPr>
              <a:t>thành</a:t>
            </a:r>
            <a:r>
              <a:rPr lang="en-US" b="1" dirty="0" smtClean="0">
                <a:solidFill>
                  <a:srgbClr val="C00000"/>
                </a:solidFill>
              </a:rPr>
              <a:t> </a:t>
            </a:r>
            <a:r>
              <a:rPr lang="en-US" b="1" dirty="0" err="1" smtClean="0">
                <a:solidFill>
                  <a:srgbClr val="C00000"/>
                </a:solidFill>
              </a:rPr>
              <a:t>công</a:t>
            </a:r>
            <a:r>
              <a:rPr lang="en-US" b="1" dirty="0" smtClean="0">
                <a:solidFill>
                  <a:srgbClr val="C00000"/>
                </a:solidFill>
              </a:rPr>
              <a:t> !</a:t>
            </a:r>
          </a:p>
          <a:p>
            <a:pPr marL="0" indent="0">
              <a:buNone/>
            </a:pPr>
            <a:r>
              <a:rPr lang="en-US" b="1" dirty="0" smtClean="0">
                <a:solidFill>
                  <a:srgbClr val="C00000"/>
                </a:solidFill>
              </a:rPr>
              <a:t>                  </a:t>
            </a:r>
            <a:r>
              <a:rPr lang="en-US" b="1" dirty="0" err="1" smtClean="0">
                <a:solidFill>
                  <a:srgbClr val="C00000"/>
                </a:solidFill>
              </a:rPr>
              <a:t>Xin</a:t>
            </a:r>
            <a:r>
              <a:rPr lang="en-US" b="1" dirty="0" smtClean="0">
                <a:solidFill>
                  <a:srgbClr val="C00000"/>
                </a:solidFill>
              </a:rPr>
              <a:t> </a:t>
            </a:r>
            <a:r>
              <a:rPr lang="en-US" b="1" dirty="0" err="1" smtClean="0">
                <a:solidFill>
                  <a:srgbClr val="C00000"/>
                </a:solidFill>
              </a:rPr>
              <a:t>cảm</a:t>
            </a:r>
            <a:r>
              <a:rPr lang="en-US" b="1" dirty="0" smtClean="0">
                <a:solidFill>
                  <a:srgbClr val="C00000"/>
                </a:solidFill>
              </a:rPr>
              <a:t> </a:t>
            </a:r>
            <a:r>
              <a:rPr lang="en-US" b="1" dirty="0" err="1" smtClean="0">
                <a:solidFill>
                  <a:srgbClr val="C00000"/>
                </a:solidFill>
              </a:rPr>
              <a:t>ơn</a:t>
            </a:r>
            <a:r>
              <a:rPr lang="en-US" b="1" dirty="0" smtClean="0">
                <a:solidFill>
                  <a:srgbClr val="C00000"/>
                </a:solidFill>
              </a:rPr>
              <a:t> !</a:t>
            </a:r>
            <a:endParaRPr lang="en-US" b="1" dirty="0">
              <a:solidFill>
                <a:srgbClr val="C00000"/>
              </a:solidFill>
            </a:endParaRPr>
          </a:p>
        </p:txBody>
      </p:sp>
    </p:spTree>
    <p:extLst>
      <p:ext uri="{BB962C8B-B14F-4D97-AF65-F5344CB8AC3E}">
        <p14:creationId xmlns:p14="http://schemas.microsoft.com/office/powerpoint/2010/main" xmlns="" val="262279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vi-VN" sz="4000" b="1" dirty="0" smtClean="0"/>
              <a:t>II. Một số chương trình, phương pháp dạy học tích cực đã thực hiện</a:t>
            </a:r>
            <a:r>
              <a:rPr lang="vi-VN" sz="4000" b="1" dirty="0"/>
              <a:t/>
            </a:r>
            <a:br>
              <a:rPr lang="vi-VN" sz="4000" b="1" dirty="0"/>
            </a:br>
            <a:endParaRPr lang="vi-VN" sz="4000" b="1" dirty="0"/>
          </a:p>
        </p:txBody>
      </p:sp>
      <p:sp>
        <p:nvSpPr>
          <p:cNvPr id="3" name="Content Placeholder 2"/>
          <p:cNvSpPr>
            <a:spLocks noGrp="1"/>
          </p:cNvSpPr>
          <p:nvPr>
            <p:ph idx="1"/>
          </p:nvPr>
        </p:nvSpPr>
        <p:spPr>
          <a:xfrm>
            <a:off x="457200" y="2027237"/>
            <a:ext cx="8229600" cy="4525963"/>
          </a:xfrm>
        </p:spPr>
        <p:txBody>
          <a:bodyPr>
            <a:normAutofit/>
          </a:bodyPr>
          <a:lstStyle/>
          <a:p>
            <a:pPr marL="0" indent="0">
              <a:buNone/>
            </a:pPr>
            <a:r>
              <a:rPr lang="vi-VN" sz="2800" dirty="0"/>
              <a:t>1. Phương pháp bàn tay nặn bột</a:t>
            </a:r>
          </a:p>
          <a:p>
            <a:pPr marL="0" indent="0">
              <a:buNone/>
            </a:pPr>
            <a:r>
              <a:rPr lang="vi-VN" sz="2800" dirty="0" smtClean="0"/>
              <a:t>2. Dạy TV theo chương trình Công nghệ GD</a:t>
            </a:r>
          </a:p>
          <a:p>
            <a:pPr marL="0" indent="0">
              <a:buNone/>
            </a:pPr>
            <a:r>
              <a:rPr lang="vi-VN" sz="2800" dirty="0" smtClean="0"/>
              <a:t>3. Dạy Mĩ thuật theo phương pháp Đan Mạch</a:t>
            </a:r>
          </a:p>
          <a:p>
            <a:pPr marL="0" indent="0">
              <a:buNone/>
            </a:pPr>
            <a:r>
              <a:rPr lang="vi-VN" sz="2800" dirty="0" smtClean="0"/>
              <a:t>4. </a:t>
            </a:r>
            <a:r>
              <a:rPr lang="vi-VN" sz="2800" dirty="0"/>
              <a:t>Mô hình trường tiểu học mới Việt Nam (VNEN)</a:t>
            </a:r>
          </a:p>
          <a:p>
            <a:pPr marL="0" indent="0">
              <a:buNone/>
            </a:pPr>
            <a:endParaRPr lang="vi-VN" sz="2800" dirty="0"/>
          </a:p>
        </p:txBody>
      </p:sp>
    </p:spTree>
    <p:extLst>
      <p:ext uri="{BB962C8B-B14F-4D97-AF65-F5344CB8AC3E}">
        <p14:creationId xmlns:p14="http://schemas.microsoft.com/office/powerpoint/2010/main" xmlns="" val="3461203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r>
              <a:rPr lang="vi-VN" sz="3600" b="1" dirty="0" smtClean="0"/>
              <a:t>Mô hình VNEN qua các con số</a:t>
            </a:r>
            <a:endParaRPr lang="vi-VN" sz="3600" b="1" dirty="0"/>
          </a:p>
        </p:txBody>
      </p:sp>
      <p:sp>
        <p:nvSpPr>
          <p:cNvPr id="3" name="Content Placeholder 2"/>
          <p:cNvSpPr>
            <a:spLocks noGrp="1"/>
          </p:cNvSpPr>
          <p:nvPr>
            <p:ph idx="1"/>
          </p:nvPr>
        </p:nvSpPr>
        <p:spPr>
          <a:xfrm>
            <a:off x="0" y="1143000"/>
            <a:ext cx="9144000" cy="5257800"/>
          </a:xfrm>
        </p:spPr>
        <p:txBody>
          <a:bodyPr>
            <a:noAutofit/>
          </a:bodyPr>
          <a:lstStyle/>
          <a:p>
            <a:r>
              <a:rPr lang="vi-VN" sz="2800" b="1" dirty="0"/>
              <a:t>12</a:t>
            </a:r>
            <a:r>
              <a:rPr lang="vi-VN" sz="2800" dirty="0"/>
              <a:t>: là số huyện triển khai VNEN đầu tiên ở năm học 2011-2012 tại 6 tỉnh Lào Cai, Hòa Bình, Hà Giang, Kon Tum, Đăk Lăk, Khánh Hòa với 24 trường và 48 lớp </a:t>
            </a:r>
            <a:r>
              <a:rPr lang="vi-VN" sz="2800" dirty="0" smtClean="0"/>
              <a:t>2.</a:t>
            </a:r>
            <a:endParaRPr lang="vi-VN" sz="2800" dirty="0"/>
          </a:p>
          <a:p>
            <a:r>
              <a:rPr lang="vi-VN" sz="2800" b="1" dirty="0"/>
              <a:t>1447</a:t>
            </a:r>
            <a:r>
              <a:rPr lang="vi-VN" sz="2800" dirty="0"/>
              <a:t>: là số trường triển </a:t>
            </a:r>
            <a:r>
              <a:rPr lang="vi-VN" sz="2800" dirty="0" smtClean="0"/>
              <a:t>khai mô hình </a:t>
            </a:r>
            <a:r>
              <a:rPr lang="vi-VN" sz="2800" dirty="0"/>
              <a:t>năm học 2012-2013 tại 6 tỉnh </a:t>
            </a:r>
            <a:r>
              <a:rPr lang="vi-VN" sz="2800" dirty="0" smtClean="0"/>
              <a:t>thành.</a:t>
            </a:r>
            <a:endParaRPr lang="vi-VN" sz="2800" dirty="0"/>
          </a:p>
          <a:p>
            <a:r>
              <a:rPr lang="vi-VN" sz="2800" b="1" dirty="0"/>
              <a:t>58</a:t>
            </a:r>
            <a:r>
              <a:rPr lang="vi-VN" sz="2800" dirty="0"/>
              <a:t>: là số tỉnh, thành phố đăng ký triển khai VNEN ở tiểu học năm học 2017-2018, tăng lên 4800 trường tại 58 tỉnh, thành phố với tỷ lệ 18% học sinh tham </a:t>
            </a:r>
            <a:r>
              <a:rPr lang="vi-VN" sz="2800" dirty="0" smtClean="0"/>
              <a:t>gia.</a:t>
            </a:r>
            <a:endParaRPr lang="vi-VN" sz="2800" dirty="0"/>
          </a:p>
          <a:p>
            <a:r>
              <a:rPr lang="vi-VN" sz="2800" b="1" dirty="0"/>
              <a:t>41</a:t>
            </a:r>
            <a:r>
              <a:rPr lang="vi-VN" sz="2800" dirty="0"/>
              <a:t>: là số tháng dự kiến triển khai dự án hiệu lực giải ngân từ tháng 1/2013 đến tháng </a:t>
            </a:r>
            <a:r>
              <a:rPr lang="vi-VN" sz="2800" dirty="0" smtClean="0"/>
              <a:t>5/2016.</a:t>
            </a:r>
            <a:endParaRPr lang="vi-VN" sz="2800" dirty="0"/>
          </a:p>
        </p:txBody>
      </p:sp>
    </p:spTree>
    <p:extLst>
      <p:ext uri="{BB962C8B-B14F-4D97-AF65-F5344CB8AC3E}">
        <p14:creationId xmlns:p14="http://schemas.microsoft.com/office/powerpoint/2010/main" xmlns="" val="294428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noAutofit/>
          </a:bodyPr>
          <a:lstStyle/>
          <a:p>
            <a:r>
              <a:rPr lang="vi-VN" sz="2800" b="1" dirty="0"/>
              <a:t>87,6 triệu USD</a:t>
            </a:r>
            <a:r>
              <a:rPr lang="vi-VN" sz="2800" dirty="0"/>
              <a:t>: là tổng mức kinh phí dự án, trong đó có 84,6 triệu USD từ nguồn viện trợ không hoàn lại và 3 triệu USD từ nguồn vốn đối ứng của chính phủ Việt </a:t>
            </a:r>
            <a:r>
              <a:rPr lang="vi-VN" sz="2800" dirty="0" smtClean="0"/>
              <a:t>Nam.</a:t>
            </a:r>
            <a:endParaRPr lang="vi-VN" sz="2800" dirty="0"/>
          </a:p>
          <a:p>
            <a:r>
              <a:rPr lang="vi-VN" sz="2800" b="1" dirty="0"/>
              <a:t>63</a:t>
            </a:r>
            <a:r>
              <a:rPr lang="vi-VN" sz="2800" dirty="0"/>
              <a:t>: là số cuộc hội thảo và tập huấn với </a:t>
            </a:r>
            <a:r>
              <a:rPr lang="vi-VN" sz="2800" dirty="0" smtClean="0"/>
              <a:t>168.052 </a:t>
            </a:r>
            <a:r>
              <a:rPr lang="vi-VN" sz="2800" dirty="0"/>
              <a:t>người tham gia ở nhiều cấp khác </a:t>
            </a:r>
            <a:r>
              <a:rPr lang="vi-VN" sz="2800" dirty="0" smtClean="0"/>
              <a:t>nhau.</a:t>
            </a:r>
            <a:endParaRPr lang="vi-VN" sz="2800" dirty="0"/>
          </a:p>
          <a:p>
            <a:r>
              <a:rPr lang="vi-VN" sz="2800" b="1" dirty="0"/>
              <a:t>106</a:t>
            </a:r>
            <a:r>
              <a:rPr lang="vi-VN" sz="2800" dirty="0"/>
              <a:t>: là số đầu sách được cung cấp, ngoài ra còn tài liệu hướng dẫn học, tài liệu tập huấn, tài liệu phương pháp dạy học, sổ tay hướng dẫn giáo viên, cán bộ quản lý, đĩa video dạy </a:t>
            </a:r>
            <a:r>
              <a:rPr lang="vi-VN" sz="2800" dirty="0" smtClean="0"/>
              <a:t>học.</a:t>
            </a:r>
            <a:endParaRPr lang="vi-VN" sz="2800" dirty="0"/>
          </a:p>
          <a:p>
            <a:endParaRPr lang="vi-VN" sz="2800" dirty="0"/>
          </a:p>
        </p:txBody>
      </p:sp>
    </p:spTree>
    <p:extLst>
      <p:ext uri="{BB962C8B-B14F-4D97-AF65-F5344CB8AC3E}">
        <p14:creationId xmlns:p14="http://schemas.microsoft.com/office/powerpoint/2010/main" xmlns="" val="3561978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915400" cy="1371600"/>
          </a:xfrm>
        </p:spPr>
        <p:txBody>
          <a:bodyPr>
            <a:noAutofit/>
          </a:bodyPr>
          <a:lstStyle/>
          <a:p>
            <a:pPr algn="l"/>
            <a:r>
              <a:rPr lang="en-US" sz="4000" b="1" dirty="0" smtClean="0"/>
              <a:t>III. </a:t>
            </a:r>
            <a:r>
              <a:rPr lang="en-US" sz="4000" b="1" dirty="0" err="1" smtClean="0"/>
              <a:t>Những</a:t>
            </a:r>
            <a:r>
              <a:rPr lang="en-US" sz="4000" b="1" dirty="0" smtClean="0"/>
              <a:t> </a:t>
            </a:r>
            <a:r>
              <a:rPr lang="en-US" sz="4000" b="1" dirty="0" err="1" smtClean="0"/>
              <a:t>vấn</a:t>
            </a:r>
            <a:r>
              <a:rPr lang="en-US" sz="4000" b="1" dirty="0" smtClean="0"/>
              <a:t> </a:t>
            </a:r>
            <a:r>
              <a:rPr lang="en-US" sz="4000" b="1" dirty="0" err="1" smtClean="0"/>
              <a:t>đề</a:t>
            </a:r>
            <a:r>
              <a:rPr lang="en-US" sz="4000" b="1" dirty="0" smtClean="0"/>
              <a:t> </a:t>
            </a:r>
            <a:r>
              <a:rPr lang="en-US" sz="4000" b="1" dirty="0" err="1" smtClean="0"/>
              <a:t>chung</a:t>
            </a:r>
            <a:r>
              <a:rPr lang="en-US" sz="4000" b="1" dirty="0" smtClean="0"/>
              <a:t> </a:t>
            </a:r>
            <a:r>
              <a:rPr lang="en-US" sz="4000" b="1" dirty="0" err="1" smtClean="0"/>
              <a:t>về</a:t>
            </a:r>
            <a:r>
              <a:rPr lang="en-US" sz="4000" b="1" dirty="0" smtClean="0"/>
              <a:t> </a:t>
            </a:r>
            <a:r>
              <a:rPr lang="en-US" sz="4000" b="1" dirty="0" err="1" smtClean="0"/>
              <a:t>phương</a:t>
            </a:r>
            <a:r>
              <a:rPr lang="en-US" sz="4000" b="1" dirty="0" smtClean="0"/>
              <a:t> </a:t>
            </a:r>
            <a:r>
              <a:rPr lang="en-US" sz="4000" b="1" dirty="0" err="1" smtClean="0"/>
              <a:t>pháp</a:t>
            </a:r>
            <a:r>
              <a:rPr lang="en-US" sz="4000" b="1" dirty="0" smtClean="0"/>
              <a:t> DHTC</a:t>
            </a:r>
            <a:r>
              <a:rPr lang="en-US" sz="3600" dirty="0"/>
              <a:t/>
            </a:r>
            <a:br>
              <a:rPr lang="en-US" sz="3600" dirty="0"/>
            </a:br>
            <a:r>
              <a:rPr lang="en-US" sz="3600" dirty="0" smtClean="0"/>
              <a:t>	1. </a:t>
            </a:r>
            <a:r>
              <a:rPr lang="en-US" sz="3600" dirty="0" err="1" smtClean="0"/>
              <a:t>Quan</a:t>
            </a:r>
            <a:r>
              <a:rPr lang="en-US" sz="3600" dirty="0" smtClean="0"/>
              <a:t> </a:t>
            </a:r>
            <a:r>
              <a:rPr lang="en-US" sz="3600" dirty="0" err="1" smtClean="0"/>
              <a:t>niệm</a:t>
            </a:r>
            <a:r>
              <a:rPr lang="en-US" sz="3600" dirty="0" smtClean="0"/>
              <a:t> </a:t>
            </a:r>
            <a:r>
              <a:rPr lang="en-US" sz="3600" dirty="0" err="1" smtClean="0"/>
              <a:t>về</a:t>
            </a:r>
            <a:r>
              <a:rPr lang="en-US" sz="3600" dirty="0" smtClean="0"/>
              <a:t> DHTC</a:t>
            </a:r>
            <a:endParaRPr lang="en-US" sz="3600" dirty="0"/>
          </a:p>
        </p:txBody>
      </p:sp>
      <p:sp>
        <p:nvSpPr>
          <p:cNvPr id="3" name="Content Placeholder 2"/>
          <p:cNvSpPr>
            <a:spLocks noGrp="1"/>
          </p:cNvSpPr>
          <p:nvPr>
            <p:ph idx="1"/>
          </p:nvPr>
        </p:nvSpPr>
        <p:spPr>
          <a:xfrm>
            <a:off x="152400" y="2133600"/>
            <a:ext cx="8839200" cy="4830763"/>
          </a:xfrm>
        </p:spPr>
        <p:txBody>
          <a:bodyPr>
            <a:noAutofit/>
          </a:bodyPr>
          <a:lstStyle/>
          <a:p>
            <a:pPr>
              <a:lnSpc>
                <a:spcPct val="110000"/>
              </a:lnSpc>
            </a:pPr>
            <a:r>
              <a:rPr lang="en-US" sz="2800" dirty="0">
                <a:latin typeface="Arial" pitchFamily="34" charset="0"/>
                <a:cs typeface="Arial" pitchFamily="34" charset="0"/>
              </a:rPr>
              <a:t>DHTC </a:t>
            </a:r>
            <a:r>
              <a:rPr lang="en-US" sz="2800" dirty="0" err="1">
                <a:latin typeface="Arial" pitchFamily="34" charset="0"/>
                <a:cs typeface="Arial" pitchFamily="34" charset="0"/>
              </a:rPr>
              <a:t>là</a:t>
            </a:r>
            <a:r>
              <a:rPr lang="en-US" sz="2800" dirty="0">
                <a:latin typeface="Arial" pitchFamily="34" charset="0"/>
                <a:cs typeface="Arial" pitchFamily="34" charset="0"/>
              </a:rPr>
              <a:t> </a:t>
            </a:r>
            <a:r>
              <a:rPr lang="en-US" sz="2800" dirty="0" err="1">
                <a:latin typeface="Arial" pitchFamily="34" charset="0"/>
                <a:cs typeface="Arial" pitchFamily="34" charset="0"/>
              </a:rPr>
              <a:t>một</a:t>
            </a:r>
            <a:r>
              <a:rPr lang="en-US" sz="2800" dirty="0">
                <a:latin typeface="Arial" pitchFamily="34" charset="0"/>
                <a:cs typeface="Arial" pitchFamily="34" charset="0"/>
              </a:rPr>
              <a:t> </a:t>
            </a:r>
            <a:r>
              <a:rPr lang="en-US" sz="2800" dirty="0" err="1">
                <a:latin typeface="Arial" pitchFamily="34" charset="0"/>
                <a:cs typeface="Arial" pitchFamily="34" charset="0"/>
              </a:rPr>
              <a:t>quan</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a:t>
            </a:r>
            <a:r>
              <a:rPr lang="en-US" sz="2800" dirty="0" err="1">
                <a:latin typeface="Arial" pitchFamily="34" charset="0"/>
                <a:cs typeface="Arial" pitchFamily="34" charset="0"/>
              </a:rPr>
              <a:t>một</a:t>
            </a:r>
            <a:r>
              <a:rPr lang="en-US" sz="2800" dirty="0">
                <a:latin typeface="Arial" pitchFamily="34" charset="0"/>
                <a:cs typeface="Arial" pitchFamily="34" charset="0"/>
              </a:rPr>
              <a:t> </a:t>
            </a:r>
            <a:r>
              <a:rPr lang="en-US" sz="2800" dirty="0" err="1">
                <a:latin typeface="Arial" pitchFamily="34" charset="0"/>
                <a:cs typeface="Arial" pitchFamily="34" charset="0"/>
              </a:rPr>
              <a:t>xu</a:t>
            </a:r>
            <a:r>
              <a:rPr lang="en-US" sz="2800" dirty="0">
                <a:latin typeface="Arial" pitchFamily="34" charset="0"/>
                <a:cs typeface="Arial" pitchFamily="34" charset="0"/>
              </a:rPr>
              <a:t> </a:t>
            </a:r>
            <a:r>
              <a:rPr lang="en-US" sz="2800" dirty="0" err="1">
                <a:latin typeface="Arial" pitchFamily="34" charset="0"/>
                <a:cs typeface="Arial" pitchFamily="34" charset="0"/>
              </a:rPr>
              <a:t>thế</a:t>
            </a:r>
            <a:r>
              <a:rPr lang="en-US" sz="2800" dirty="0">
                <a:latin typeface="Arial" pitchFamily="34" charset="0"/>
                <a:cs typeface="Arial" pitchFamily="34" charset="0"/>
              </a:rPr>
              <a:t> </a:t>
            </a:r>
            <a:r>
              <a:rPr lang="en-US" sz="2800" dirty="0" err="1">
                <a:latin typeface="Arial" pitchFamily="34" charset="0"/>
                <a:cs typeface="Arial" pitchFamily="34" charset="0"/>
              </a:rPr>
              <a:t>đổi</a:t>
            </a:r>
            <a:r>
              <a:rPr lang="en-US" sz="2800" dirty="0">
                <a:latin typeface="Arial" pitchFamily="34" charset="0"/>
                <a:cs typeface="Arial" pitchFamily="34" charset="0"/>
              </a:rPr>
              <a:t> </a:t>
            </a:r>
            <a:r>
              <a:rPr lang="en-US" sz="2800" dirty="0" err="1">
                <a:latin typeface="Arial" pitchFamily="34" charset="0"/>
                <a:cs typeface="Arial" pitchFamily="34" charset="0"/>
              </a:rPr>
              <a:t>mới</a:t>
            </a:r>
            <a:r>
              <a:rPr lang="en-US" sz="2800" dirty="0">
                <a:latin typeface="Arial" pitchFamily="34" charset="0"/>
                <a:cs typeface="Arial" pitchFamily="34" charset="0"/>
              </a:rPr>
              <a:t> GD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toàn</a:t>
            </a:r>
            <a:r>
              <a:rPr lang="en-US" sz="2800" dirty="0">
                <a:latin typeface="Arial" pitchFamily="34" charset="0"/>
                <a:cs typeface="Arial" pitchFamily="34" charset="0"/>
              </a:rPr>
              <a:t> </a:t>
            </a:r>
            <a:r>
              <a:rPr lang="en-US" sz="2800" dirty="0" err="1">
                <a:latin typeface="Arial" pitchFamily="34" charset="0"/>
                <a:cs typeface="Arial" pitchFamily="34" charset="0"/>
              </a:rPr>
              <a:t>cầu</a:t>
            </a:r>
            <a:r>
              <a:rPr lang="en-US" sz="2800" dirty="0">
                <a:latin typeface="Arial" pitchFamily="34" charset="0"/>
                <a:cs typeface="Arial" pitchFamily="34" charset="0"/>
              </a:rPr>
              <a:t> </a:t>
            </a:r>
            <a:r>
              <a:rPr lang="en-US" sz="2800" dirty="0" err="1">
                <a:latin typeface="Arial" pitchFamily="34" charset="0"/>
                <a:cs typeface="Arial" pitchFamily="34" charset="0"/>
              </a:rPr>
              <a:t>từ</a:t>
            </a:r>
            <a:r>
              <a:rPr lang="en-US" sz="2800" dirty="0">
                <a:latin typeface="Arial" pitchFamily="34" charset="0"/>
                <a:cs typeface="Arial" pitchFamily="34" charset="0"/>
              </a:rPr>
              <a:t> </a:t>
            </a:r>
            <a:r>
              <a:rPr lang="en-US" sz="2800" dirty="0" err="1">
                <a:latin typeface="Arial" pitchFamily="34" charset="0"/>
                <a:cs typeface="Arial" pitchFamily="34" charset="0"/>
              </a:rPr>
              <a:t>cuối</a:t>
            </a:r>
            <a:r>
              <a:rPr lang="en-US" sz="2800" dirty="0">
                <a:latin typeface="Arial" pitchFamily="34" charset="0"/>
                <a:cs typeface="Arial" pitchFamily="34" charset="0"/>
              </a:rPr>
              <a:t> </a:t>
            </a:r>
            <a:r>
              <a:rPr lang="en-US" sz="2800" dirty="0" err="1">
                <a:latin typeface="Arial" pitchFamily="34" charset="0"/>
                <a:cs typeface="Arial" pitchFamily="34" charset="0"/>
              </a:rPr>
              <a:t>thế</a:t>
            </a:r>
            <a:r>
              <a:rPr lang="en-US" sz="2800" dirty="0">
                <a:latin typeface="Arial" pitchFamily="34" charset="0"/>
                <a:cs typeface="Arial" pitchFamily="34" charset="0"/>
              </a:rPr>
              <a:t> </a:t>
            </a:r>
            <a:r>
              <a:rPr lang="en-US" sz="2800" dirty="0" err="1">
                <a:latin typeface="Arial" pitchFamily="34" charset="0"/>
                <a:cs typeface="Arial" pitchFamily="34" charset="0"/>
              </a:rPr>
              <a:t>kỷ</a:t>
            </a:r>
            <a:r>
              <a:rPr lang="en-US" sz="2800" dirty="0">
                <a:latin typeface="Arial" pitchFamily="34" charset="0"/>
                <a:cs typeface="Arial" pitchFamily="34" charset="0"/>
              </a:rPr>
              <a:t> XX</a:t>
            </a:r>
          </a:p>
          <a:p>
            <a:pPr>
              <a:lnSpc>
                <a:spcPct val="110000"/>
              </a:lnSpc>
            </a:pPr>
            <a:r>
              <a:rPr lang="en-US" sz="2800" dirty="0">
                <a:latin typeface="Arial" pitchFamily="34" charset="0"/>
                <a:cs typeface="Arial" pitchFamily="34" charset="0"/>
              </a:rPr>
              <a:t>DHTC </a:t>
            </a:r>
            <a:r>
              <a:rPr lang="en-US" sz="2800" dirty="0" err="1">
                <a:latin typeface="Arial" pitchFamily="34" charset="0"/>
                <a:cs typeface="Arial" pitchFamily="34" charset="0"/>
              </a:rPr>
              <a:t>được</a:t>
            </a:r>
            <a:r>
              <a:rPr lang="en-US" sz="2800" dirty="0">
                <a:latin typeface="Arial" pitchFamily="34" charset="0"/>
                <a:cs typeface="Arial" pitchFamily="34" charset="0"/>
              </a:rPr>
              <a:t> </a:t>
            </a:r>
            <a:r>
              <a:rPr lang="en-US" sz="2800" dirty="0" err="1">
                <a:latin typeface="Arial" pitchFamily="34" charset="0"/>
                <a:cs typeface="Arial" pitchFamily="34" charset="0"/>
              </a:rPr>
              <a:t>hiểu</a:t>
            </a:r>
            <a:r>
              <a:rPr lang="en-US" sz="2800" dirty="0">
                <a:latin typeface="Arial" pitchFamily="34" charset="0"/>
                <a:cs typeface="Arial" pitchFamily="34" charset="0"/>
              </a:rPr>
              <a:t> </a:t>
            </a:r>
            <a:r>
              <a:rPr lang="en-US" sz="2800" dirty="0" err="1">
                <a:latin typeface="Arial" pitchFamily="34" charset="0"/>
                <a:cs typeface="Arial" pitchFamily="34" charset="0"/>
              </a:rPr>
              <a:t>như</a:t>
            </a:r>
            <a:r>
              <a:rPr lang="en-US" sz="2800" dirty="0">
                <a:latin typeface="Arial" pitchFamily="34" charset="0"/>
                <a:cs typeface="Arial" pitchFamily="34" charset="0"/>
              </a:rPr>
              <a:t> </a:t>
            </a:r>
            <a:r>
              <a:rPr lang="en-US" sz="2800" dirty="0" err="1">
                <a:latin typeface="Arial" pitchFamily="34" charset="0"/>
                <a:cs typeface="Arial" pitchFamily="34" charset="0"/>
              </a:rPr>
              <a:t>là</a:t>
            </a:r>
            <a:r>
              <a:rPr lang="en-US" sz="2800" dirty="0">
                <a:latin typeface="Arial" pitchFamily="34" charset="0"/>
                <a:cs typeface="Arial" pitchFamily="34" charset="0"/>
              </a:rPr>
              <a:t> </a:t>
            </a:r>
            <a:r>
              <a:rPr lang="en-US" sz="2800" dirty="0" err="1">
                <a:latin typeface="Arial" pitchFamily="34" charset="0"/>
                <a:cs typeface="Arial" pitchFamily="34" charset="0"/>
              </a:rPr>
              <a:t>một</a:t>
            </a:r>
            <a:r>
              <a:rPr lang="en-US" sz="2800" dirty="0">
                <a:latin typeface="Arial" pitchFamily="34" charset="0"/>
                <a:cs typeface="Arial" pitchFamily="34" charset="0"/>
              </a:rPr>
              <a:t> </a:t>
            </a:r>
            <a:r>
              <a:rPr lang="en-US" sz="2800" dirty="0" err="1">
                <a:latin typeface="Arial" pitchFamily="34" charset="0"/>
                <a:cs typeface="Arial" pitchFamily="34" charset="0"/>
              </a:rPr>
              <a:t>tổ</a:t>
            </a:r>
            <a:r>
              <a:rPr lang="en-US" sz="2800" dirty="0">
                <a:latin typeface="Arial" pitchFamily="34" charset="0"/>
                <a:cs typeface="Arial" pitchFamily="34" charset="0"/>
              </a:rPr>
              <a:t> </a:t>
            </a:r>
            <a:r>
              <a:rPr lang="en-US" sz="2800" dirty="0" err="1">
                <a:latin typeface="Arial" pitchFamily="34" charset="0"/>
                <a:cs typeface="Arial" pitchFamily="34" charset="0"/>
              </a:rPr>
              <a:t>hợp</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PPDH </a:t>
            </a:r>
            <a:r>
              <a:rPr lang="en-US" sz="2800" dirty="0" err="1">
                <a:latin typeface="Arial" pitchFamily="34" charset="0"/>
                <a:cs typeface="Arial" pitchFamily="34" charset="0"/>
              </a:rPr>
              <a:t>nhằm</a:t>
            </a:r>
            <a:r>
              <a:rPr lang="en-US" sz="2800" dirty="0">
                <a:latin typeface="Arial" pitchFamily="34" charset="0"/>
                <a:cs typeface="Arial" pitchFamily="34" charset="0"/>
              </a:rPr>
              <a:t> </a:t>
            </a:r>
            <a:r>
              <a:rPr lang="en-US" sz="2800" dirty="0" err="1">
                <a:latin typeface="Arial" pitchFamily="34" charset="0"/>
                <a:cs typeface="Arial" pitchFamily="34" charset="0"/>
              </a:rPr>
              <a:t>tích</a:t>
            </a:r>
            <a:r>
              <a:rPr lang="en-US" sz="2800" dirty="0">
                <a:latin typeface="Arial" pitchFamily="34" charset="0"/>
                <a:cs typeface="Arial" pitchFamily="34" charset="0"/>
              </a:rPr>
              <a:t> </a:t>
            </a:r>
            <a:r>
              <a:rPr lang="en-US" sz="2800" dirty="0" err="1">
                <a:latin typeface="Arial" pitchFamily="34" charset="0"/>
                <a:cs typeface="Arial" pitchFamily="34" charset="0"/>
              </a:rPr>
              <a:t>cực</a:t>
            </a:r>
            <a:r>
              <a:rPr lang="en-US" sz="2800" dirty="0">
                <a:latin typeface="Arial" pitchFamily="34" charset="0"/>
                <a:cs typeface="Arial" pitchFamily="34" charset="0"/>
              </a:rPr>
              <a:t> </a:t>
            </a:r>
            <a:r>
              <a:rPr lang="en-US" sz="2800" dirty="0" err="1">
                <a:latin typeface="Arial" pitchFamily="34" charset="0"/>
                <a:cs typeface="Arial" pitchFamily="34" charset="0"/>
              </a:rPr>
              <a:t>hóa</a:t>
            </a:r>
            <a:r>
              <a:rPr lang="en-US" sz="2800" dirty="0">
                <a:latin typeface="Arial" pitchFamily="34" charset="0"/>
                <a:cs typeface="Arial" pitchFamily="34" charset="0"/>
              </a:rPr>
              <a:t>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tập</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HS. </a:t>
            </a:r>
            <a:r>
              <a:rPr lang="en-US" sz="2800" dirty="0" err="1">
                <a:latin typeface="Arial" pitchFamily="34" charset="0"/>
                <a:cs typeface="Arial" pitchFamily="34" charset="0"/>
              </a:rPr>
              <a:t>Bản</a:t>
            </a:r>
            <a:r>
              <a:rPr lang="en-US" sz="2800" dirty="0">
                <a:latin typeface="Arial" pitchFamily="34" charset="0"/>
                <a:cs typeface="Arial" pitchFamily="34" charset="0"/>
              </a:rPr>
              <a:t> </a:t>
            </a:r>
            <a:r>
              <a:rPr lang="en-US" sz="2800" dirty="0" err="1">
                <a:latin typeface="Arial" pitchFamily="34" charset="0"/>
                <a:cs typeface="Arial" pitchFamily="34" charset="0"/>
              </a:rPr>
              <a:t>chất</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PP DHTC </a:t>
            </a:r>
            <a:r>
              <a:rPr lang="en-US" sz="2800" dirty="0" err="1">
                <a:latin typeface="Arial" pitchFamily="34" charset="0"/>
                <a:cs typeface="Arial" pitchFamily="34" charset="0"/>
              </a:rPr>
              <a:t>là</a:t>
            </a:r>
            <a:r>
              <a:rPr lang="en-US" sz="2800" dirty="0">
                <a:latin typeface="Arial" pitchFamily="34" charset="0"/>
                <a:cs typeface="Arial" pitchFamily="34" charset="0"/>
              </a:rPr>
              <a:t> </a:t>
            </a:r>
            <a:r>
              <a:rPr lang="en-US" sz="2800" dirty="0" err="1">
                <a:latin typeface="Arial" pitchFamily="34" charset="0"/>
                <a:cs typeface="Arial" pitchFamily="34" charset="0"/>
              </a:rPr>
              <a:t>tác</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để</a:t>
            </a:r>
            <a:r>
              <a:rPr lang="en-US" sz="2800" dirty="0">
                <a:latin typeface="Arial" pitchFamily="34" charset="0"/>
                <a:cs typeface="Arial" pitchFamily="34" charset="0"/>
              </a:rPr>
              <a:t> HS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bằng</a:t>
            </a:r>
            <a:r>
              <a:rPr lang="en-US" sz="2800" dirty="0">
                <a:latin typeface="Arial" pitchFamily="34" charset="0"/>
                <a:cs typeface="Arial" pitchFamily="34" charset="0"/>
              </a:rPr>
              <a:t>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và</a:t>
            </a:r>
            <a:r>
              <a:rPr lang="en-US" sz="2800" dirty="0">
                <a:latin typeface="Arial" pitchFamily="34" charset="0"/>
                <a:cs typeface="Arial" pitchFamily="34" charset="0"/>
              </a:rPr>
              <a:t> </a:t>
            </a:r>
            <a:r>
              <a:rPr lang="en-US" sz="2800" dirty="0" err="1">
                <a:latin typeface="Arial" pitchFamily="34" charset="0"/>
                <a:cs typeface="Arial" pitchFamily="34" charset="0"/>
              </a:rPr>
              <a:t>chủ</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trong</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tập</a:t>
            </a:r>
            <a:r>
              <a:rPr lang="en-US" sz="2800" dirty="0">
                <a:latin typeface="Arial" pitchFamily="34" charset="0"/>
                <a:cs typeface="Arial" pitchFamily="34" charset="0"/>
              </a:rPr>
              <a:t>.</a:t>
            </a:r>
          </a:p>
          <a:p>
            <a:pPr>
              <a:lnSpc>
                <a:spcPct val="110000"/>
              </a:lnSpc>
            </a:pPr>
            <a:r>
              <a:rPr lang="en-US" sz="2800" dirty="0" smtClean="0">
                <a:latin typeface="Arial" pitchFamily="34" charset="0"/>
                <a:cs typeface="Arial" pitchFamily="34" charset="0"/>
              </a:rPr>
              <a:t>DHTC </a:t>
            </a:r>
            <a:r>
              <a:rPr lang="en-US" sz="2800" dirty="0" err="1">
                <a:latin typeface="Arial" pitchFamily="34" charset="0"/>
                <a:cs typeface="Arial" pitchFamily="34" charset="0"/>
              </a:rPr>
              <a:t>được</a:t>
            </a:r>
            <a:r>
              <a:rPr lang="en-US" sz="2800" dirty="0">
                <a:latin typeface="Arial" pitchFamily="34" charset="0"/>
                <a:cs typeface="Arial" pitchFamily="34" charset="0"/>
              </a:rPr>
              <a:t> </a:t>
            </a:r>
            <a:r>
              <a:rPr lang="en-US" sz="2800" dirty="0" err="1">
                <a:latin typeface="Arial" pitchFamily="34" charset="0"/>
                <a:cs typeface="Arial" pitchFamily="34" charset="0"/>
              </a:rPr>
              <a:t>hiểu</a:t>
            </a:r>
            <a:r>
              <a:rPr lang="en-US" sz="2800" dirty="0">
                <a:latin typeface="Arial" pitchFamily="34" charset="0"/>
                <a:cs typeface="Arial" pitchFamily="34" charset="0"/>
              </a:rPr>
              <a:t> </a:t>
            </a:r>
            <a:r>
              <a:rPr lang="en-US" sz="2800" dirty="0" err="1">
                <a:latin typeface="Arial" pitchFamily="34" charset="0"/>
                <a:cs typeface="Arial" pitchFamily="34" charset="0"/>
              </a:rPr>
              <a:t>là</a:t>
            </a:r>
            <a:r>
              <a:rPr lang="en-US" sz="2800" dirty="0">
                <a:latin typeface="Arial" pitchFamily="34" charset="0"/>
                <a:cs typeface="Arial" pitchFamily="34" charset="0"/>
              </a:rPr>
              <a:t> </a:t>
            </a:r>
            <a:r>
              <a:rPr lang="en-US" sz="2800" dirty="0" err="1">
                <a:latin typeface="Arial" pitchFamily="34" charset="0"/>
                <a:cs typeface="Arial" pitchFamily="34" charset="0"/>
              </a:rPr>
              <a:t>những</a:t>
            </a:r>
            <a:r>
              <a:rPr lang="en-US" sz="2800" dirty="0">
                <a:latin typeface="Arial" pitchFamily="34" charset="0"/>
                <a:cs typeface="Arial" pitchFamily="34" charset="0"/>
              </a:rPr>
              <a:t> </a:t>
            </a:r>
            <a:r>
              <a:rPr lang="en-US" sz="2800" dirty="0" err="1">
                <a:latin typeface="Arial" pitchFamily="34" charset="0"/>
                <a:cs typeface="Arial" pitchFamily="34" charset="0"/>
              </a:rPr>
              <a:t>kỹ</a:t>
            </a:r>
            <a:r>
              <a:rPr lang="en-US" sz="2800" dirty="0">
                <a:latin typeface="Arial" pitchFamily="34" charset="0"/>
                <a:cs typeface="Arial" pitchFamily="34" charset="0"/>
              </a:rPr>
              <a:t> </a:t>
            </a:r>
            <a:r>
              <a:rPr lang="en-US" sz="2800" dirty="0" err="1">
                <a:latin typeface="Arial" pitchFamily="34" charset="0"/>
                <a:cs typeface="Arial" pitchFamily="34" charset="0"/>
              </a:rPr>
              <a:t>thuật</a:t>
            </a:r>
            <a:r>
              <a:rPr lang="en-US" sz="2800" dirty="0">
                <a:latin typeface="Arial" pitchFamily="34" charset="0"/>
                <a:cs typeface="Arial" pitchFamily="34" charset="0"/>
              </a:rPr>
              <a:t> DH (</a:t>
            </a:r>
            <a:r>
              <a:rPr lang="en-US" sz="2800" dirty="0" err="1">
                <a:latin typeface="Arial" pitchFamily="34" charset="0"/>
                <a:cs typeface="Arial" pitchFamily="34" charset="0"/>
              </a:rPr>
              <a:t>phương</a:t>
            </a:r>
            <a:r>
              <a:rPr lang="en-US" sz="2800" dirty="0">
                <a:latin typeface="Arial" pitchFamily="34" charset="0"/>
                <a:cs typeface="Arial" pitchFamily="34" charset="0"/>
              </a:rPr>
              <a:t>    </a:t>
            </a:r>
            <a:r>
              <a:rPr lang="en-US" sz="2800" dirty="0" err="1">
                <a:latin typeface="Arial" pitchFamily="34" charset="0"/>
                <a:cs typeface="Arial" pitchFamily="34" charset="0"/>
              </a:rPr>
              <a:t>pháp</a:t>
            </a:r>
            <a:r>
              <a:rPr lang="en-US" sz="2800" dirty="0">
                <a:latin typeface="Arial" pitchFamily="34" charset="0"/>
                <a:cs typeface="Arial" pitchFamily="34" charset="0"/>
              </a:rPr>
              <a:t> </a:t>
            </a:r>
            <a:r>
              <a:rPr lang="en-US" sz="2800" dirty="0" err="1">
                <a:latin typeface="Arial" pitchFamily="34" charset="0"/>
                <a:cs typeface="Arial" pitchFamily="34" charset="0"/>
              </a:rPr>
              <a:t>dạy</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cụ</a:t>
            </a:r>
            <a:r>
              <a:rPr lang="en-US" sz="2800" dirty="0">
                <a:latin typeface="Arial" pitchFamily="34" charset="0"/>
                <a:cs typeface="Arial" pitchFamily="34" charset="0"/>
              </a:rPr>
              <a:t> </a:t>
            </a:r>
            <a:r>
              <a:rPr lang="en-US" sz="2800" dirty="0" err="1">
                <a:latin typeface="Arial" pitchFamily="34" charset="0"/>
                <a:cs typeface="Arial" pitchFamily="34" charset="0"/>
              </a:rPr>
              <a:t>thể</a:t>
            </a:r>
            <a:r>
              <a:rPr lang="en-US" sz="2800" dirty="0">
                <a:latin typeface="Arial" pitchFamily="34" charset="0"/>
                <a:cs typeface="Arial" pitchFamily="34" charset="0"/>
              </a:rPr>
              <a:t>) </a:t>
            </a:r>
            <a:r>
              <a:rPr lang="en-US" sz="2800" dirty="0" err="1">
                <a:latin typeface="Arial" pitchFamily="34" charset="0"/>
                <a:cs typeface="Arial" pitchFamily="34" charset="0"/>
              </a:rPr>
              <a:t>trong</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tình</a:t>
            </a:r>
            <a:r>
              <a:rPr lang="en-US" sz="2800" dirty="0">
                <a:latin typeface="Arial" pitchFamily="34" charset="0"/>
                <a:cs typeface="Arial" pitchFamily="34" charset="0"/>
              </a:rPr>
              <a:t> </a:t>
            </a:r>
            <a:r>
              <a:rPr lang="en-US" sz="2800" dirty="0" err="1">
                <a:latin typeface="Arial" pitchFamily="34" charset="0"/>
                <a:cs typeface="Arial" pitchFamily="34" charset="0"/>
              </a:rPr>
              <a:t>huống</a:t>
            </a:r>
            <a:r>
              <a:rPr lang="en-US" sz="2800" dirty="0">
                <a:latin typeface="Arial" pitchFamily="34" charset="0"/>
                <a:cs typeface="Arial" pitchFamily="34" charset="0"/>
              </a:rPr>
              <a:t> GD </a:t>
            </a:r>
            <a:r>
              <a:rPr lang="en-US" sz="2800" dirty="0" err="1">
                <a:latin typeface="Arial" pitchFamily="34" charset="0"/>
                <a:cs typeface="Arial" pitchFamily="34" charset="0"/>
              </a:rPr>
              <a:t>nhằm</a:t>
            </a:r>
            <a:r>
              <a:rPr lang="en-US" sz="2800" dirty="0">
                <a:latin typeface="Arial" pitchFamily="34" charset="0"/>
                <a:cs typeface="Arial" pitchFamily="34" charset="0"/>
              </a:rPr>
              <a:t> </a:t>
            </a:r>
            <a:r>
              <a:rPr lang="en-US" sz="2800" dirty="0" err="1">
                <a:latin typeface="Arial" pitchFamily="34" charset="0"/>
                <a:cs typeface="Arial" pitchFamily="34" charset="0"/>
              </a:rPr>
              <a:t>thực</a:t>
            </a:r>
            <a:r>
              <a:rPr lang="en-US" sz="2800" dirty="0">
                <a:latin typeface="Arial" pitchFamily="34" charset="0"/>
                <a:cs typeface="Arial" pitchFamily="34" charset="0"/>
              </a:rPr>
              <a:t> </a:t>
            </a:r>
            <a:r>
              <a:rPr lang="en-US" sz="2800" dirty="0" err="1">
                <a:latin typeface="Arial" pitchFamily="34" charset="0"/>
                <a:cs typeface="Arial" pitchFamily="34" charset="0"/>
              </a:rPr>
              <a:t>hiện</a:t>
            </a:r>
            <a:r>
              <a:rPr lang="en-US" sz="2800" dirty="0">
                <a:latin typeface="Arial" pitchFamily="34" charset="0"/>
                <a:cs typeface="Arial" pitchFamily="34" charset="0"/>
              </a:rPr>
              <a:t> </a:t>
            </a:r>
            <a:r>
              <a:rPr lang="en-US" sz="2800" dirty="0" err="1">
                <a:latin typeface="Arial" pitchFamily="34" charset="0"/>
                <a:cs typeface="Arial" pitchFamily="34" charset="0"/>
              </a:rPr>
              <a:t>và</a:t>
            </a:r>
            <a:r>
              <a:rPr lang="en-US" sz="2800" dirty="0">
                <a:latin typeface="Arial" pitchFamily="34" charset="0"/>
                <a:cs typeface="Arial" pitchFamily="34" charset="0"/>
              </a:rPr>
              <a:t> </a:t>
            </a:r>
            <a:r>
              <a:rPr lang="en-US" sz="2800" dirty="0" err="1">
                <a:latin typeface="Arial" pitchFamily="34" charset="0"/>
                <a:cs typeface="Arial" pitchFamily="34" charset="0"/>
              </a:rPr>
              <a:t>điều</a:t>
            </a:r>
            <a:r>
              <a:rPr lang="en-US" sz="2800" dirty="0">
                <a:latin typeface="Arial" pitchFamily="34" charset="0"/>
                <a:cs typeface="Arial" pitchFamily="34" charset="0"/>
              </a:rPr>
              <a:t> </a:t>
            </a:r>
            <a:r>
              <a:rPr lang="en-US" sz="2800" dirty="0" err="1">
                <a:latin typeface="Arial" pitchFamily="34" charset="0"/>
                <a:cs typeface="Arial" pitchFamily="34" charset="0"/>
              </a:rPr>
              <a:t>khiển</a:t>
            </a:r>
            <a:r>
              <a:rPr lang="en-US" sz="2800" dirty="0">
                <a:latin typeface="Arial" pitchFamily="34" charset="0"/>
                <a:cs typeface="Arial" pitchFamily="34" charset="0"/>
              </a:rPr>
              <a:t> </a:t>
            </a:r>
            <a:r>
              <a:rPr lang="en-US" sz="2800" dirty="0" err="1">
                <a:latin typeface="Arial" pitchFamily="34" charset="0"/>
                <a:cs typeface="Arial" pitchFamily="34" charset="0"/>
              </a:rPr>
              <a:t>quá</a:t>
            </a:r>
            <a:r>
              <a:rPr lang="en-US" sz="2800" dirty="0">
                <a:latin typeface="Arial" pitchFamily="34" charset="0"/>
                <a:cs typeface="Arial" pitchFamily="34" charset="0"/>
              </a:rPr>
              <a:t> </a:t>
            </a:r>
            <a:r>
              <a:rPr lang="en-US" sz="2800" dirty="0" err="1">
                <a:latin typeface="Arial" pitchFamily="34" charset="0"/>
                <a:cs typeface="Arial" pitchFamily="34" charset="0"/>
              </a:rPr>
              <a:t>trình</a:t>
            </a:r>
            <a:r>
              <a:rPr lang="en-US" sz="2800" dirty="0">
                <a:latin typeface="Arial" pitchFamily="34" charset="0"/>
                <a:cs typeface="Arial" pitchFamily="34" charset="0"/>
              </a:rPr>
              <a:t> </a:t>
            </a:r>
            <a:r>
              <a:rPr lang="en-US" sz="2800" dirty="0" err="1">
                <a:latin typeface="Arial" pitchFamily="34" charset="0"/>
                <a:cs typeface="Arial" pitchFamily="34" charset="0"/>
              </a:rPr>
              <a:t>giáo</a:t>
            </a:r>
            <a:r>
              <a:rPr lang="en-US" sz="2800" dirty="0">
                <a:latin typeface="Arial" pitchFamily="34" charset="0"/>
                <a:cs typeface="Arial" pitchFamily="34" charset="0"/>
              </a:rPr>
              <a:t> </a:t>
            </a:r>
            <a:r>
              <a:rPr lang="en-US" sz="2800" dirty="0" err="1">
                <a:latin typeface="Arial" pitchFamily="34" charset="0"/>
                <a:cs typeface="Arial" pitchFamily="34" charset="0"/>
              </a:rPr>
              <a:t>dục</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p:spPr>
        <p:txBody>
          <a:bodyPr>
            <a:normAutofit fontScale="90000"/>
          </a:bodyPr>
          <a:lstStyle/>
          <a:p>
            <a:r>
              <a:rPr lang="en-US" dirty="0" smtClean="0"/>
              <a:t>2. </a:t>
            </a:r>
            <a:r>
              <a:rPr lang="en-US" dirty="0" err="1" smtClean="0"/>
              <a:t>Mục</a:t>
            </a:r>
            <a:r>
              <a:rPr lang="en-US" dirty="0" smtClean="0"/>
              <a:t> </a:t>
            </a:r>
            <a:r>
              <a:rPr lang="en-US" dirty="0" err="1" smtClean="0"/>
              <a:t>tiêu</a:t>
            </a:r>
            <a:r>
              <a:rPr lang="en-US" dirty="0" smtClean="0"/>
              <a:t> </a:t>
            </a:r>
            <a:r>
              <a:rPr lang="en-US" dirty="0" err="1" smtClean="0"/>
              <a:t>của</a:t>
            </a:r>
            <a:r>
              <a:rPr lang="en-US" dirty="0" smtClean="0"/>
              <a:t> </a:t>
            </a:r>
            <a:r>
              <a:rPr lang="en-US" dirty="0" err="1" smtClean="0"/>
              <a:t>phương</a:t>
            </a:r>
            <a:r>
              <a:rPr lang="en-US" dirty="0" smtClean="0"/>
              <a:t> </a:t>
            </a:r>
            <a:r>
              <a:rPr lang="en-US" dirty="0" err="1" smtClean="0"/>
              <a:t>pháp</a:t>
            </a:r>
            <a:r>
              <a:rPr lang="en-US" dirty="0" smtClean="0"/>
              <a:t> DHTC</a:t>
            </a:r>
            <a:endParaRPr lang="en-US" dirty="0"/>
          </a:p>
        </p:txBody>
      </p:sp>
      <p:sp>
        <p:nvSpPr>
          <p:cNvPr id="3" name="Content Placeholder 2"/>
          <p:cNvSpPr>
            <a:spLocks noGrp="1"/>
          </p:cNvSpPr>
          <p:nvPr>
            <p:ph idx="1"/>
          </p:nvPr>
        </p:nvSpPr>
        <p:spPr/>
        <p:txBody>
          <a:bodyPr>
            <a:noAutofit/>
          </a:bodyPr>
          <a:lstStyle/>
          <a:p>
            <a:pPr>
              <a:lnSpc>
                <a:spcPct val="130000"/>
              </a:lnSpc>
            </a:pPr>
            <a:r>
              <a:rPr lang="en-US" sz="2800" dirty="0" err="1">
                <a:latin typeface="Arial" pitchFamily="34" charset="0"/>
                <a:cs typeface="Arial" pitchFamily="34" charset="0"/>
              </a:rPr>
              <a:t>Mục</a:t>
            </a:r>
            <a:r>
              <a:rPr lang="en-US" sz="2800" dirty="0">
                <a:latin typeface="Arial" pitchFamily="34" charset="0"/>
                <a:cs typeface="Arial" pitchFamily="34" charset="0"/>
              </a:rPr>
              <a:t> </a:t>
            </a:r>
            <a:r>
              <a:rPr lang="en-US" sz="2800" dirty="0" err="1">
                <a:latin typeface="Arial" pitchFamily="34" charset="0"/>
                <a:cs typeface="Arial" pitchFamily="34" charset="0"/>
              </a:rPr>
              <a:t>tiêu</a:t>
            </a:r>
            <a:r>
              <a:rPr lang="en-US" sz="2800" dirty="0">
                <a:latin typeface="Arial" pitchFamily="34" charset="0"/>
                <a:cs typeface="Arial" pitchFamily="34" charset="0"/>
              </a:rPr>
              <a:t> </a:t>
            </a:r>
            <a:r>
              <a:rPr lang="en-US" sz="2800" dirty="0" err="1">
                <a:latin typeface="Arial" pitchFamily="34" charset="0"/>
                <a:cs typeface="Arial" pitchFamily="34" charset="0"/>
              </a:rPr>
              <a:t>chung</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DHTC : </a:t>
            </a:r>
            <a:r>
              <a:rPr lang="en-US" sz="2800" dirty="0" err="1">
                <a:latin typeface="Arial" pitchFamily="34" charset="0"/>
                <a:cs typeface="Arial" pitchFamily="34" charset="0"/>
              </a:rPr>
              <a:t>tích</a:t>
            </a:r>
            <a:r>
              <a:rPr lang="en-US" sz="2800" dirty="0">
                <a:latin typeface="Arial" pitchFamily="34" charset="0"/>
                <a:cs typeface="Arial" pitchFamily="34" charset="0"/>
              </a:rPr>
              <a:t> </a:t>
            </a:r>
            <a:r>
              <a:rPr lang="en-US" sz="2800" dirty="0" err="1">
                <a:latin typeface="Arial" pitchFamily="34" charset="0"/>
                <a:cs typeface="Arial" pitchFamily="34" charset="0"/>
              </a:rPr>
              <a:t>cực</a:t>
            </a:r>
            <a:r>
              <a:rPr lang="en-US" sz="2800" dirty="0">
                <a:latin typeface="Arial" pitchFamily="34" charset="0"/>
                <a:cs typeface="Arial" pitchFamily="34" charset="0"/>
              </a:rPr>
              <a:t> </a:t>
            </a:r>
            <a:r>
              <a:rPr lang="en-US" sz="2800" dirty="0" err="1">
                <a:latin typeface="Arial" pitchFamily="34" charset="0"/>
                <a:cs typeface="Arial" pitchFamily="34" charset="0"/>
              </a:rPr>
              <a:t>hóa</a:t>
            </a:r>
            <a:r>
              <a:rPr lang="en-US" sz="2800" dirty="0">
                <a:latin typeface="Arial" pitchFamily="34" charset="0"/>
                <a:cs typeface="Arial" pitchFamily="34" charset="0"/>
              </a:rPr>
              <a:t>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smtClean="0">
                <a:latin typeface="Arial" pitchFamily="34" charset="0"/>
                <a:cs typeface="Arial" pitchFamily="34" charset="0"/>
              </a:rPr>
              <a:t>HS</a:t>
            </a:r>
            <a:endParaRPr lang="en-US" sz="2800" dirty="0">
              <a:latin typeface="Arial" pitchFamily="34" charset="0"/>
              <a:cs typeface="Arial" pitchFamily="34" charset="0"/>
            </a:endParaRPr>
          </a:p>
          <a:p>
            <a:pPr>
              <a:lnSpc>
                <a:spcPct val="130000"/>
              </a:lnSpc>
            </a:pPr>
            <a:r>
              <a:rPr lang="en-US" sz="2800" dirty="0">
                <a:latin typeface="Arial" pitchFamily="34" charset="0"/>
                <a:cs typeface="Arial" pitchFamily="34" charset="0"/>
              </a:rPr>
              <a:t> </a:t>
            </a:r>
            <a:r>
              <a:rPr lang="en-US" sz="2800" dirty="0" smtClean="0">
                <a:latin typeface="Arial" pitchFamily="34" charset="0"/>
                <a:cs typeface="Arial" pitchFamily="34" charset="0"/>
              </a:rPr>
              <a:t>DHTC </a:t>
            </a:r>
            <a:r>
              <a:rPr lang="en-US" sz="2800" dirty="0" err="1">
                <a:latin typeface="Arial" pitchFamily="34" charset="0"/>
                <a:cs typeface="Arial" pitchFamily="34" charset="0"/>
              </a:rPr>
              <a:t>là</a:t>
            </a:r>
            <a:r>
              <a:rPr lang="en-US" sz="2800" dirty="0">
                <a:latin typeface="Arial" pitchFamily="34" charset="0"/>
                <a:cs typeface="Arial" pitchFamily="34" charset="0"/>
              </a:rPr>
              <a:t> </a:t>
            </a:r>
            <a:r>
              <a:rPr lang="en-US" sz="2800" dirty="0" err="1">
                <a:latin typeface="Arial" pitchFamily="34" charset="0"/>
                <a:cs typeface="Arial" pitchFamily="34" charset="0"/>
              </a:rPr>
              <a:t>điều</a:t>
            </a:r>
            <a:r>
              <a:rPr lang="en-US" sz="2800" dirty="0">
                <a:latin typeface="Arial" pitchFamily="34" charset="0"/>
                <a:cs typeface="Arial" pitchFamily="34" charset="0"/>
              </a:rPr>
              <a:t> </a:t>
            </a:r>
            <a:r>
              <a:rPr lang="en-US" sz="2800" dirty="0" err="1">
                <a:latin typeface="Arial" pitchFamily="34" charset="0"/>
                <a:cs typeface="Arial" pitchFamily="34" charset="0"/>
              </a:rPr>
              <a:t>kiện</a:t>
            </a:r>
            <a:r>
              <a:rPr lang="en-US" sz="2800" dirty="0">
                <a:latin typeface="Arial" pitchFamily="34" charset="0"/>
                <a:cs typeface="Arial" pitchFamily="34" charset="0"/>
              </a:rPr>
              <a:t> </a:t>
            </a:r>
            <a:r>
              <a:rPr lang="en-US" sz="2800" dirty="0" err="1">
                <a:latin typeface="Arial" pitchFamily="34" charset="0"/>
                <a:cs typeface="Arial" pitchFamily="34" charset="0"/>
              </a:rPr>
              <a:t>quan</a:t>
            </a:r>
            <a:r>
              <a:rPr lang="en-US" sz="2800" dirty="0">
                <a:latin typeface="Arial" pitchFamily="34" charset="0"/>
                <a:cs typeface="Arial" pitchFamily="34" charset="0"/>
              </a:rPr>
              <a:t> </a:t>
            </a:r>
            <a:r>
              <a:rPr lang="en-US" sz="2800" dirty="0" err="1">
                <a:latin typeface="Arial" pitchFamily="34" charset="0"/>
                <a:cs typeface="Arial" pitchFamily="34" charset="0"/>
              </a:rPr>
              <a:t>trọng</a:t>
            </a:r>
            <a:r>
              <a:rPr lang="en-US" sz="2800" dirty="0">
                <a:latin typeface="Arial" pitchFamily="34" charset="0"/>
                <a:cs typeface="Arial" pitchFamily="34" charset="0"/>
              </a:rPr>
              <a:t> </a:t>
            </a:r>
            <a:r>
              <a:rPr lang="en-US" sz="2800" dirty="0" err="1">
                <a:latin typeface="Arial" pitchFamily="34" charset="0"/>
                <a:cs typeface="Arial" pitchFamily="34" charset="0"/>
              </a:rPr>
              <a:t>để</a:t>
            </a:r>
            <a:r>
              <a:rPr lang="en-US" sz="2800" dirty="0">
                <a:latin typeface="Arial" pitchFamily="34" charset="0"/>
                <a:cs typeface="Arial" pitchFamily="34" charset="0"/>
              </a:rPr>
              <a:t> </a:t>
            </a:r>
            <a:r>
              <a:rPr lang="en-US" sz="2800" dirty="0" err="1">
                <a:latin typeface="Arial" pitchFamily="34" charset="0"/>
                <a:cs typeface="Arial" pitchFamily="34" charset="0"/>
              </a:rPr>
              <a:t>thực</a:t>
            </a:r>
            <a:r>
              <a:rPr lang="en-US" sz="2800" dirty="0">
                <a:latin typeface="Arial" pitchFamily="34" charset="0"/>
                <a:cs typeface="Arial" pitchFamily="34" charset="0"/>
              </a:rPr>
              <a:t> </a:t>
            </a:r>
            <a:r>
              <a:rPr lang="en-US" sz="2800" dirty="0" err="1">
                <a:latin typeface="Arial" pitchFamily="34" charset="0"/>
                <a:cs typeface="Arial" pitchFamily="34" charset="0"/>
              </a:rPr>
              <a:t>hiện</a:t>
            </a:r>
            <a:r>
              <a:rPr lang="en-US" sz="2800" dirty="0">
                <a:latin typeface="Arial" pitchFamily="34" charset="0"/>
                <a:cs typeface="Arial" pitchFamily="34" charset="0"/>
              </a:rPr>
              <a:t> </a:t>
            </a:r>
            <a:r>
              <a:rPr lang="en-US" sz="2800" dirty="0" err="1">
                <a:latin typeface="Arial" pitchFamily="34" charset="0"/>
                <a:cs typeface="Arial" pitchFamily="34" charset="0"/>
              </a:rPr>
              <a:t>mục</a:t>
            </a:r>
            <a:r>
              <a:rPr lang="en-US" sz="2800" dirty="0">
                <a:latin typeface="Arial" pitchFamily="34" charset="0"/>
                <a:cs typeface="Arial" pitchFamily="34" charset="0"/>
              </a:rPr>
              <a:t> </a:t>
            </a:r>
            <a:r>
              <a:rPr lang="en-US" sz="2800" dirty="0" err="1">
                <a:latin typeface="Arial" pitchFamily="34" charset="0"/>
                <a:cs typeface="Arial" pitchFamily="34" charset="0"/>
              </a:rPr>
              <a:t>tiêu</a:t>
            </a:r>
            <a:r>
              <a:rPr lang="en-US" sz="2800" dirty="0">
                <a:latin typeface="Arial" pitchFamily="34" charset="0"/>
                <a:cs typeface="Arial" pitchFamily="34" charset="0"/>
              </a:rPr>
              <a:t> GD </a:t>
            </a:r>
            <a:r>
              <a:rPr lang="en-US" sz="2800" dirty="0" err="1">
                <a:latin typeface="Arial" pitchFamily="34" charset="0"/>
                <a:cs typeface="Arial" pitchFamily="34" charset="0"/>
              </a:rPr>
              <a:t>Phát</a:t>
            </a:r>
            <a:r>
              <a:rPr lang="en-US" sz="2800" dirty="0">
                <a:latin typeface="Arial" pitchFamily="34" charset="0"/>
                <a:cs typeface="Arial" pitchFamily="34" charset="0"/>
              </a:rPr>
              <a:t> </a:t>
            </a:r>
            <a:r>
              <a:rPr lang="en-US" sz="2800" dirty="0" err="1">
                <a:latin typeface="Arial" pitchFamily="34" charset="0"/>
                <a:cs typeface="Arial" pitchFamily="34" charset="0"/>
              </a:rPr>
              <a:t>triển</a:t>
            </a:r>
            <a:r>
              <a:rPr lang="en-US" sz="2800" dirty="0">
                <a:latin typeface="Arial" pitchFamily="34" charset="0"/>
                <a:cs typeface="Arial" pitchFamily="34" charset="0"/>
              </a:rPr>
              <a:t> </a:t>
            </a:r>
            <a:r>
              <a:rPr lang="en-US" sz="2800" dirty="0" err="1">
                <a:latin typeface="Arial" pitchFamily="34" charset="0"/>
                <a:cs typeface="Arial" pitchFamily="34" charset="0"/>
              </a:rPr>
              <a:t>năng</a:t>
            </a:r>
            <a:r>
              <a:rPr lang="en-US" sz="2800" dirty="0">
                <a:latin typeface="Arial" pitchFamily="34" charset="0"/>
                <a:cs typeface="Arial" pitchFamily="34" charset="0"/>
              </a:rPr>
              <a:t> </a:t>
            </a:r>
            <a:r>
              <a:rPr lang="en-US" sz="2800" dirty="0" err="1">
                <a:latin typeface="Arial" pitchFamily="34" charset="0"/>
                <a:cs typeface="Arial" pitchFamily="34" charset="0"/>
              </a:rPr>
              <a:t>lực</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smtClean="0">
                <a:latin typeface="Arial" pitchFamily="34" charset="0"/>
                <a:cs typeface="Arial" pitchFamily="34" charset="0"/>
              </a:rPr>
              <a:t>HS</a:t>
            </a:r>
            <a:endParaRPr lang="en-US" sz="2800" dirty="0">
              <a:latin typeface="Arial" pitchFamily="34" charset="0"/>
              <a:cs typeface="Arial" pitchFamily="34" charset="0"/>
            </a:endParaRPr>
          </a:p>
          <a:p>
            <a:pPr>
              <a:lnSpc>
                <a:spcPct val="130000"/>
              </a:lnSpc>
            </a:pPr>
            <a:r>
              <a:rPr lang="en-US" sz="2800" dirty="0" smtClean="0">
                <a:latin typeface="Arial" pitchFamily="34" charset="0"/>
                <a:cs typeface="Arial" pitchFamily="34" charset="0"/>
              </a:rPr>
              <a:t>DHTC </a:t>
            </a:r>
            <a:r>
              <a:rPr lang="en-US" sz="2800" dirty="0" err="1">
                <a:latin typeface="Arial" pitchFamily="34" charset="0"/>
                <a:cs typeface="Arial" pitchFamily="34" charset="0"/>
              </a:rPr>
              <a:t>vừa</a:t>
            </a:r>
            <a:r>
              <a:rPr lang="en-US" sz="2800" dirty="0">
                <a:latin typeface="Arial" pitchFamily="34" charset="0"/>
                <a:cs typeface="Arial" pitchFamily="34" charset="0"/>
              </a:rPr>
              <a:t> </a:t>
            </a:r>
            <a:r>
              <a:rPr lang="en-US" sz="2800" dirty="0" err="1">
                <a:latin typeface="Arial" pitchFamily="34" charset="0"/>
                <a:cs typeface="Arial" pitchFamily="34" charset="0"/>
              </a:rPr>
              <a:t>đáp</a:t>
            </a:r>
            <a:r>
              <a:rPr lang="en-US" sz="2800" dirty="0">
                <a:latin typeface="Arial" pitchFamily="34" charset="0"/>
                <a:cs typeface="Arial" pitchFamily="34" charset="0"/>
              </a:rPr>
              <a:t> </a:t>
            </a:r>
            <a:r>
              <a:rPr lang="en-US" sz="2800" dirty="0" err="1">
                <a:latin typeface="Arial" pitchFamily="34" charset="0"/>
                <a:cs typeface="Arial" pitchFamily="34" charset="0"/>
              </a:rPr>
              <a:t>ứng</a:t>
            </a:r>
            <a:r>
              <a:rPr lang="en-US" sz="2800" dirty="0">
                <a:latin typeface="Arial" pitchFamily="34" charset="0"/>
                <a:cs typeface="Arial" pitchFamily="34" charset="0"/>
              </a:rPr>
              <a:t> </a:t>
            </a:r>
            <a:r>
              <a:rPr lang="en-US" sz="2800" dirty="0" err="1">
                <a:latin typeface="Arial" pitchFamily="34" charset="0"/>
                <a:cs typeface="Arial" pitchFamily="34" charset="0"/>
              </a:rPr>
              <a:t>thực</a:t>
            </a:r>
            <a:r>
              <a:rPr lang="en-US" sz="2800" dirty="0">
                <a:latin typeface="Arial" pitchFamily="34" charset="0"/>
                <a:cs typeface="Arial" pitchFamily="34" charset="0"/>
              </a:rPr>
              <a:t> </a:t>
            </a:r>
            <a:r>
              <a:rPr lang="en-US" sz="2800" dirty="0" err="1">
                <a:latin typeface="Arial" pitchFamily="34" charset="0"/>
                <a:cs typeface="Arial" pitchFamily="34" charset="0"/>
              </a:rPr>
              <a:t>hiện</a:t>
            </a:r>
            <a:r>
              <a:rPr lang="en-US" sz="2800" dirty="0">
                <a:latin typeface="Arial" pitchFamily="34" charset="0"/>
                <a:cs typeface="Arial" pitchFamily="34" charset="0"/>
              </a:rPr>
              <a:t> </a:t>
            </a:r>
            <a:r>
              <a:rPr lang="en-US" sz="2800" dirty="0" err="1">
                <a:latin typeface="Arial" pitchFamily="34" charset="0"/>
                <a:cs typeface="Arial" pitchFamily="34" charset="0"/>
              </a:rPr>
              <a:t>tốt</a:t>
            </a:r>
            <a:r>
              <a:rPr lang="en-US" sz="2800" dirty="0">
                <a:latin typeface="Arial" pitchFamily="34" charset="0"/>
                <a:cs typeface="Arial" pitchFamily="34" charset="0"/>
              </a:rPr>
              <a:t> </a:t>
            </a:r>
            <a:r>
              <a:rPr lang="en-US" sz="2800" dirty="0" err="1">
                <a:latin typeface="Arial" pitchFamily="34" charset="0"/>
                <a:cs typeface="Arial" pitchFamily="34" charset="0"/>
              </a:rPr>
              <a:t>mục</a:t>
            </a:r>
            <a:r>
              <a:rPr lang="en-US" sz="2800" dirty="0">
                <a:latin typeface="Arial" pitchFamily="34" charset="0"/>
                <a:cs typeface="Arial" pitchFamily="34" charset="0"/>
              </a:rPr>
              <a:t> </a:t>
            </a:r>
            <a:r>
              <a:rPr lang="en-US" sz="2800" dirty="0" err="1">
                <a:latin typeface="Arial" pitchFamily="34" charset="0"/>
                <a:cs typeface="Arial" pitchFamily="34" charset="0"/>
              </a:rPr>
              <a:t>tiêu</a:t>
            </a:r>
            <a:r>
              <a:rPr lang="en-US" sz="2800" dirty="0">
                <a:latin typeface="Arial" pitchFamily="34" charset="0"/>
                <a:cs typeface="Arial" pitchFamily="34" charset="0"/>
              </a:rPr>
              <a:t> GD </a:t>
            </a:r>
            <a:r>
              <a:rPr lang="en-US" sz="2800" dirty="0" err="1">
                <a:latin typeface="Arial" pitchFamily="34" charset="0"/>
                <a:cs typeface="Arial" pitchFamily="34" charset="0"/>
              </a:rPr>
              <a:t>theo</a:t>
            </a:r>
            <a:r>
              <a:rPr lang="en-US" sz="2800" dirty="0">
                <a:latin typeface="Arial" pitchFamily="34" charset="0"/>
                <a:cs typeface="Arial" pitchFamily="34" charset="0"/>
              </a:rPr>
              <a:t> </a:t>
            </a:r>
            <a:r>
              <a:rPr lang="en-US" sz="2800" dirty="0" err="1">
                <a:latin typeface="Arial" pitchFamily="34" charset="0"/>
                <a:cs typeface="Arial" pitchFamily="34" charset="0"/>
              </a:rPr>
              <a:t>chương</a:t>
            </a:r>
            <a:r>
              <a:rPr lang="en-US" sz="2800" dirty="0">
                <a:latin typeface="Arial" pitchFamily="34" charset="0"/>
                <a:cs typeface="Arial" pitchFamily="34" charset="0"/>
              </a:rPr>
              <a:t> </a:t>
            </a:r>
            <a:r>
              <a:rPr lang="en-US" sz="2800" dirty="0" err="1">
                <a:latin typeface="Arial" pitchFamily="34" charset="0"/>
                <a:cs typeface="Arial" pitchFamily="34" charset="0"/>
              </a:rPr>
              <a:t>trình</a:t>
            </a:r>
            <a:r>
              <a:rPr lang="en-US" sz="2800" dirty="0">
                <a:latin typeface="Arial" pitchFamily="34" charset="0"/>
                <a:cs typeface="Arial" pitchFamily="34" charset="0"/>
              </a:rPr>
              <a:t> </a:t>
            </a:r>
            <a:r>
              <a:rPr lang="en-US" sz="2800" dirty="0" err="1">
                <a:latin typeface="Arial" pitchFamily="34" charset="0"/>
                <a:cs typeface="Arial" pitchFamily="34" charset="0"/>
              </a:rPr>
              <a:t>và</a:t>
            </a:r>
            <a:r>
              <a:rPr lang="en-US" sz="2800" dirty="0">
                <a:latin typeface="Arial" pitchFamily="34" charset="0"/>
                <a:cs typeface="Arial" pitchFamily="34" charset="0"/>
              </a:rPr>
              <a:t> SGK </a:t>
            </a:r>
            <a:r>
              <a:rPr lang="en-US" sz="2800" dirty="0" err="1">
                <a:latin typeface="Arial" pitchFamily="34" charset="0"/>
                <a:cs typeface="Arial" pitchFamily="34" charset="0"/>
              </a:rPr>
              <a:t>hiện</a:t>
            </a:r>
            <a:r>
              <a:rPr lang="en-US" sz="2800" dirty="0">
                <a:latin typeface="Arial" pitchFamily="34" charset="0"/>
                <a:cs typeface="Arial" pitchFamily="34" charset="0"/>
              </a:rPr>
              <a:t> </a:t>
            </a:r>
            <a:r>
              <a:rPr lang="en-US" sz="2800" dirty="0" err="1">
                <a:latin typeface="Arial" pitchFamily="34" charset="0"/>
                <a:cs typeface="Arial" pitchFamily="34" charset="0"/>
              </a:rPr>
              <a:t>tại</a:t>
            </a:r>
            <a:r>
              <a:rPr lang="en-US" sz="2800" dirty="0">
                <a:latin typeface="Arial" pitchFamily="34" charset="0"/>
                <a:cs typeface="Arial" pitchFamily="34" charset="0"/>
              </a:rPr>
              <a:t>, </a:t>
            </a:r>
            <a:r>
              <a:rPr lang="en-US" sz="2800" dirty="0" err="1">
                <a:latin typeface="Arial" pitchFamily="34" charset="0"/>
                <a:cs typeface="Arial" pitchFamily="34" charset="0"/>
              </a:rPr>
              <a:t>vừa</a:t>
            </a:r>
            <a:r>
              <a:rPr lang="en-US" sz="2800" dirty="0">
                <a:latin typeface="Arial" pitchFamily="34" charset="0"/>
                <a:cs typeface="Arial" pitchFamily="34" charset="0"/>
              </a:rPr>
              <a:t> </a:t>
            </a:r>
            <a:r>
              <a:rPr lang="en-US" sz="2800" dirty="0" err="1">
                <a:latin typeface="Arial" pitchFamily="34" charset="0"/>
                <a:cs typeface="Arial" pitchFamily="34" charset="0"/>
              </a:rPr>
              <a:t>đáp</a:t>
            </a:r>
            <a:r>
              <a:rPr lang="en-US" sz="2800" dirty="0">
                <a:latin typeface="Arial" pitchFamily="34" charset="0"/>
                <a:cs typeface="Arial" pitchFamily="34" charset="0"/>
              </a:rPr>
              <a:t> </a:t>
            </a:r>
            <a:r>
              <a:rPr lang="en-US" sz="2800" dirty="0" err="1">
                <a:latin typeface="Arial" pitchFamily="34" charset="0"/>
                <a:cs typeface="Arial" pitchFamily="34" charset="0"/>
              </a:rPr>
              <a:t>ứng</a:t>
            </a:r>
            <a:r>
              <a:rPr lang="en-US" sz="2800" dirty="0">
                <a:latin typeface="Arial" pitchFamily="34" charset="0"/>
                <a:cs typeface="Arial" pitchFamily="34" charset="0"/>
              </a:rPr>
              <a:t> </a:t>
            </a:r>
            <a:r>
              <a:rPr lang="en-US" sz="2800" dirty="0" err="1">
                <a:latin typeface="Arial" pitchFamily="34" charset="0"/>
                <a:cs typeface="Arial" pitchFamily="34" charset="0"/>
              </a:rPr>
              <a:t>hướng</a:t>
            </a:r>
            <a:r>
              <a:rPr lang="en-US" sz="2800" dirty="0">
                <a:latin typeface="Arial" pitchFamily="34" charset="0"/>
                <a:cs typeface="Arial" pitchFamily="34" charset="0"/>
              </a:rPr>
              <a:t> </a:t>
            </a:r>
            <a:r>
              <a:rPr lang="en-US" sz="2800" dirty="0" err="1">
                <a:latin typeface="Arial" pitchFamily="34" charset="0"/>
                <a:cs typeface="Arial" pitchFamily="34" charset="0"/>
              </a:rPr>
              <a:t>tới</a:t>
            </a:r>
            <a:r>
              <a:rPr lang="en-US" sz="2800" dirty="0">
                <a:latin typeface="Arial" pitchFamily="34" charset="0"/>
                <a:cs typeface="Arial" pitchFamily="34" charset="0"/>
              </a:rPr>
              <a:t> </a:t>
            </a:r>
            <a:r>
              <a:rPr lang="en-US" sz="2800" dirty="0" err="1">
                <a:latin typeface="Arial" pitchFamily="34" charset="0"/>
                <a:cs typeface="Arial" pitchFamily="34" charset="0"/>
              </a:rPr>
              <a:t>thực</a:t>
            </a:r>
            <a:r>
              <a:rPr lang="en-US" sz="2800" dirty="0">
                <a:latin typeface="Arial" pitchFamily="34" charset="0"/>
                <a:cs typeface="Arial" pitchFamily="34" charset="0"/>
              </a:rPr>
              <a:t> </a:t>
            </a:r>
            <a:r>
              <a:rPr lang="en-US" sz="2800" dirty="0" err="1">
                <a:latin typeface="Arial" pitchFamily="34" charset="0"/>
                <a:cs typeface="Arial" pitchFamily="34" charset="0"/>
              </a:rPr>
              <a:t>hiện</a:t>
            </a:r>
            <a:r>
              <a:rPr lang="en-US" sz="2800" dirty="0">
                <a:latin typeface="Arial" pitchFamily="34" charset="0"/>
                <a:cs typeface="Arial" pitchFamily="34" charset="0"/>
              </a:rPr>
              <a:t> </a:t>
            </a:r>
            <a:r>
              <a:rPr lang="en-US" sz="2800" dirty="0" err="1">
                <a:latin typeface="Arial" pitchFamily="34" charset="0"/>
                <a:cs typeface="Arial" pitchFamily="34" charset="0"/>
              </a:rPr>
              <a:t>mục</a:t>
            </a:r>
            <a:r>
              <a:rPr lang="en-US" sz="2800" dirty="0">
                <a:latin typeface="Arial" pitchFamily="34" charset="0"/>
                <a:cs typeface="Arial" pitchFamily="34" charset="0"/>
              </a:rPr>
              <a:t> </a:t>
            </a:r>
            <a:r>
              <a:rPr lang="en-US" sz="2800" dirty="0" err="1">
                <a:latin typeface="Arial" pitchFamily="34" charset="0"/>
                <a:cs typeface="Arial" pitchFamily="34" charset="0"/>
              </a:rPr>
              <a:t>tiêu</a:t>
            </a:r>
            <a:r>
              <a:rPr lang="en-US" sz="2800" dirty="0">
                <a:latin typeface="Arial" pitchFamily="34" charset="0"/>
                <a:cs typeface="Arial" pitchFamily="34" charset="0"/>
              </a:rPr>
              <a:t> GD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chương</a:t>
            </a:r>
            <a:r>
              <a:rPr lang="en-US" sz="2800" dirty="0">
                <a:latin typeface="Arial" pitchFamily="34" charset="0"/>
                <a:cs typeface="Arial" pitchFamily="34" charset="0"/>
              </a:rPr>
              <a:t> </a:t>
            </a:r>
            <a:r>
              <a:rPr lang="en-US" sz="2800" dirty="0" err="1">
                <a:latin typeface="Arial" pitchFamily="34" charset="0"/>
                <a:cs typeface="Arial" pitchFamily="34" charset="0"/>
              </a:rPr>
              <a:t>trình</a:t>
            </a:r>
            <a:r>
              <a:rPr lang="en-US" sz="2800" dirty="0">
                <a:latin typeface="Arial" pitchFamily="34" charset="0"/>
                <a:cs typeface="Arial" pitchFamily="34" charset="0"/>
              </a:rPr>
              <a:t> </a:t>
            </a:r>
            <a:r>
              <a:rPr lang="en-US" sz="2800" dirty="0" err="1">
                <a:latin typeface="Arial" pitchFamily="34" charset="0"/>
                <a:cs typeface="Arial" pitchFamily="34" charset="0"/>
              </a:rPr>
              <a:t>và</a:t>
            </a:r>
            <a:r>
              <a:rPr lang="en-US" sz="2800" dirty="0">
                <a:latin typeface="Arial" pitchFamily="34" charset="0"/>
                <a:cs typeface="Arial" pitchFamily="34" charset="0"/>
              </a:rPr>
              <a:t> SGK </a:t>
            </a:r>
            <a:r>
              <a:rPr lang="en-US" sz="2800" dirty="0" err="1">
                <a:latin typeface="Arial" pitchFamily="34" charset="0"/>
                <a:cs typeface="Arial" pitchFamily="34" charset="0"/>
              </a:rPr>
              <a:t>mới</a:t>
            </a:r>
            <a:r>
              <a:rPr lang="en-US" sz="2800" dirty="0">
                <a:latin typeface="Arial" pitchFamily="34" charset="0"/>
                <a:cs typeface="Arial" pitchFamily="34" charset="0"/>
              </a:rPr>
              <a:t> </a:t>
            </a:r>
            <a:r>
              <a:rPr lang="en-US" sz="2800" dirty="0" err="1">
                <a:latin typeface="Arial" pitchFamily="34" charset="0"/>
                <a:cs typeface="Arial" pitchFamily="34" charset="0"/>
              </a:rPr>
              <a:t>theo</a:t>
            </a:r>
            <a:r>
              <a:rPr lang="en-US" sz="2800" dirty="0">
                <a:latin typeface="Arial" pitchFamily="34" charset="0"/>
                <a:cs typeface="Arial" pitchFamily="34" charset="0"/>
              </a:rPr>
              <a:t> </a:t>
            </a:r>
            <a:r>
              <a:rPr lang="en-US" sz="2800" dirty="0" err="1">
                <a:latin typeface="Arial" pitchFamily="34" charset="0"/>
                <a:cs typeface="Arial" pitchFamily="34" charset="0"/>
              </a:rPr>
              <a:t>Nghị</a:t>
            </a:r>
            <a:r>
              <a:rPr lang="en-US" sz="2800" dirty="0">
                <a:latin typeface="Arial" pitchFamily="34" charset="0"/>
                <a:cs typeface="Arial" pitchFamily="34" charset="0"/>
              </a:rPr>
              <a:t> </a:t>
            </a:r>
            <a:r>
              <a:rPr lang="en-US" sz="2800" dirty="0" err="1">
                <a:latin typeface="Arial" pitchFamily="34" charset="0"/>
                <a:cs typeface="Arial" pitchFamily="34" charset="0"/>
              </a:rPr>
              <a:t>quyết</a:t>
            </a:r>
            <a:r>
              <a:rPr lang="en-US" sz="2800" dirty="0">
                <a:latin typeface="Arial" pitchFamily="34" charset="0"/>
                <a:cs typeface="Arial" pitchFamily="34" charset="0"/>
              </a:rPr>
              <a:t> 29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3752</Words>
  <Application>Microsoft Office PowerPoint</Application>
  <PresentationFormat>On-screen Show (4:3)</PresentationFormat>
  <Paragraphs>290</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Tổ chức các Phương pháp dạy học tích cực ở Tiểu học</vt:lpstr>
      <vt:lpstr>I. Bối cảnh giáo dục hiện nay và nhu cầu phải đổi mới giáo dục</vt:lpstr>
      <vt:lpstr>Slide 3</vt:lpstr>
      <vt:lpstr>Slide 4</vt:lpstr>
      <vt:lpstr>II. Một số chương trình, phương pháp dạy học tích cực đã thực hiện </vt:lpstr>
      <vt:lpstr>Mô hình VNEN qua các con số</vt:lpstr>
      <vt:lpstr>Slide 7</vt:lpstr>
      <vt:lpstr>III. Những vấn đề chung về phương pháp DHTC  1. Quan niệm về DHTC</vt:lpstr>
      <vt:lpstr>2. Mục tiêu của phương pháp DHTC</vt:lpstr>
      <vt:lpstr>3. Đặc trưng của phương pháp DHTC</vt:lpstr>
      <vt:lpstr>4. Sự khác biệt giữa phương pháp DHTT và phương pháp DHTC</vt:lpstr>
      <vt:lpstr>5. Nội dung đổi mới </vt:lpstr>
      <vt:lpstr>Slide 13</vt:lpstr>
      <vt:lpstr>Slide 14</vt:lpstr>
      <vt:lpstr>Slide 15</vt:lpstr>
      <vt:lpstr>Slide 16</vt:lpstr>
      <vt:lpstr>5.3. Tài liệu, học liệu</vt:lpstr>
      <vt:lpstr>6. Kết quả mong đợi</vt:lpstr>
      <vt:lpstr>IV. Một số PP / kỹ thuật DHTC</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Cách dùng những PP / Kỹ thuật DHTC</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huấn giáo viên về  Kỹ thuật dạy học tích cực ở cấp tiểu học</dc:title>
  <dc:creator>Windows User</dc:creator>
  <cp:lastModifiedBy>Q-MSIG31M3-V2</cp:lastModifiedBy>
  <cp:revision>71</cp:revision>
  <dcterms:created xsi:type="dcterms:W3CDTF">2017-12-26T02:52:20Z</dcterms:created>
  <dcterms:modified xsi:type="dcterms:W3CDTF">2018-05-03T09:20:08Z</dcterms:modified>
</cp:coreProperties>
</file>