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9" r:id="rId2"/>
    <p:sldId id="257" r:id="rId3"/>
    <p:sldId id="258" r:id="rId4"/>
    <p:sldId id="259" r:id="rId5"/>
    <p:sldId id="262" r:id="rId6"/>
    <p:sldId id="263" r:id="rId7"/>
    <p:sldId id="264" r:id="rId8"/>
    <p:sldId id="266" r:id="rId9"/>
    <p:sldId id="270" r:id="rId10"/>
    <p:sldId id="271" r:id="rId11"/>
    <p:sldId id="272" r:id="rId12"/>
    <p:sldId id="273" r:id="rId13"/>
    <p:sldId id="261" r:id="rId14"/>
    <p:sldId id="274" r:id="rId15"/>
    <p:sldId id="286" r:id="rId16"/>
    <p:sldId id="285" r:id="rId17"/>
    <p:sldId id="276" r:id="rId18"/>
    <p:sldId id="278" r:id="rId19"/>
    <p:sldId id="275" r:id="rId20"/>
    <p:sldId id="281" r:id="rId21"/>
    <p:sldId id="282" r:id="rId22"/>
    <p:sldId id="283" r:id="rId23"/>
    <p:sldId id="284"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5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21D0B-8577-44E0-9CBD-96F89F1C70E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C2ED74DB-872F-45D2-88C2-7364AB04BDBB}">
      <dgm:prSet phldrT="[Text]" custT="1"/>
      <dgm:spPr>
        <a:solidFill>
          <a:srgbClr val="C00000"/>
        </a:solidFill>
      </dgm:spPr>
      <dgm:t>
        <a:bodyPr/>
        <a:lstStyle/>
        <a:p>
          <a:r>
            <a:rPr lang="en-US" sz="2000" b="1" baseline="0" dirty="0" smtClean="0">
              <a:solidFill>
                <a:schemeClr val="bg1"/>
              </a:solidFill>
            </a:rPr>
            <a:t>1</a:t>
          </a:r>
          <a:endParaRPr lang="vi-VN" sz="2000" b="1" baseline="0" dirty="0">
            <a:solidFill>
              <a:schemeClr val="bg1"/>
            </a:solidFill>
          </a:endParaRPr>
        </a:p>
      </dgm:t>
    </dgm:pt>
    <dgm:pt modelId="{A18D1A91-9C1C-4CC5-8955-19F72B11A648}" type="parTrans" cxnId="{C67D11B2-8620-4FE5-B696-8F22AD0DAE37}">
      <dgm:prSet/>
      <dgm:spPr/>
      <dgm:t>
        <a:bodyPr/>
        <a:lstStyle/>
        <a:p>
          <a:endParaRPr lang="vi-VN"/>
        </a:p>
      </dgm:t>
    </dgm:pt>
    <dgm:pt modelId="{1192F92E-A555-45DD-B03D-6ABD2786BB22}" type="sibTrans" cxnId="{C67D11B2-8620-4FE5-B696-8F22AD0DAE37}">
      <dgm:prSet/>
      <dgm:spPr/>
      <dgm:t>
        <a:bodyPr/>
        <a:lstStyle/>
        <a:p>
          <a:endParaRPr lang="vi-VN"/>
        </a:p>
      </dgm:t>
    </dgm:pt>
    <dgm:pt modelId="{658E62CF-9029-4D09-853F-50DF88305B82}">
      <dgm:prSet phldrT="[Text]" phldr="1"/>
      <dgm:spPr/>
      <dgm:t>
        <a:bodyPr/>
        <a:lstStyle/>
        <a:p>
          <a:endParaRPr lang="vi-VN" sz="1200" dirty="0"/>
        </a:p>
      </dgm:t>
    </dgm:pt>
    <dgm:pt modelId="{34E3487D-8A9B-4A3A-A200-45F68C1F87F1}" type="parTrans" cxnId="{308719E9-172C-4A3C-AE62-F9C710BCCAC6}">
      <dgm:prSet/>
      <dgm:spPr/>
      <dgm:t>
        <a:bodyPr/>
        <a:lstStyle/>
        <a:p>
          <a:endParaRPr lang="vi-VN"/>
        </a:p>
      </dgm:t>
    </dgm:pt>
    <dgm:pt modelId="{06BEDF29-F9CF-44C4-9A58-758A8811DDF5}" type="sibTrans" cxnId="{308719E9-172C-4A3C-AE62-F9C710BCCAC6}">
      <dgm:prSet/>
      <dgm:spPr/>
      <dgm:t>
        <a:bodyPr/>
        <a:lstStyle/>
        <a:p>
          <a:endParaRPr lang="vi-VN"/>
        </a:p>
      </dgm:t>
    </dgm:pt>
    <dgm:pt modelId="{C9AA723A-6701-442A-8CDC-4F8880333F7D}">
      <dgm:prSet phldrT="[Text]" custT="1"/>
      <dgm:spPr/>
      <dgm:t>
        <a:bodyPr/>
        <a:lstStyle/>
        <a:p>
          <a:r>
            <a:rPr lang="en-US" sz="2000" b="1" dirty="0" smtClean="0">
              <a:solidFill>
                <a:srgbClr val="3333CC"/>
              </a:solidFill>
            </a:rPr>
            <a:t>Biết lắng nghe</a:t>
          </a:r>
          <a:endParaRPr lang="vi-VN" sz="2000" b="1" dirty="0">
            <a:solidFill>
              <a:srgbClr val="3333CC"/>
            </a:solidFill>
          </a:endParaRPr>
        </a:p>
      </dgm:t>
    </dgm:pt>
    <dgm:pt modelId="{66E41373-16B0-4069-A314-6114B60697D8}" type="parTrans" cxnId="{5C64AF67-C176-42B2-8B38-4CDF22138049}">
      <dgm:prSet/>
      <dgm:spPr/>
      <dgm:t>
        <a:bodyPr/>
        <a:lstStyle/>
        <a:p>
          <a:endParaRPr lang="vi-VN"/>
        </a:p>
      </dgm:t>
    </dgm:pt>
    <dgm:pt modelId="{C686311E-C7C9-43E4-9130-F1EBB668599D}" type="sibTrans" cxnId="{5C64AF67-C176-42B2-8B38-4CDF22138049}">
      <dgm:prSet/>
      <dgm:spPr/>
      <dgm:t>
        <a:bodyPr/>
        <a:lstStyle/>
        <a:p>
          <a:endParaRPr lang="vi-VN"/>
        </a:p>
      </dgm:t>
    </dgm:pt>
    <dgm:pt modelId="{F21F9EC1-C343-4526-ACE7-9267CC8333CC}">
      <dgm:prSet phldrT="[Text]" custT="1"/>
      <dgm:spPr>
        <a:solidFill>
          <a:srgbClr val="3333CC"/>
        </a:solidFill>
      </dgm:spPr>
      <dgm:t>
        <a:bodyPr/>
        <a:lstStyle/>
        <a:p>
          <a:r>
            <a:rPr lang="en-US" sz="2000" b="1" dirty="0" smtClean="0"/>
            <a:t>2</a:t>
          </a:r>
          <a:endParaRPr lang="vi-VN" sz="2000" b="1" dirty="0"/>
        </a:p>
      </dgm:t>
    </dgm:pt>
    <dgm:pt modelId="{A02C76D0-AFB4-4124-8454-758BD1E436CB}" type="parTrans" cxnId="{734A6FFF-47B6-41B2-A136-AA58FDDED43F}">
      <dgm:prSet/>
      <dgm:spPr/>
      <dgm:t>
        <a:bodyPr/>
        <a:lstStyle/>
        <a:p>
          <a:endParaRPr lang="vi-VN"/>
        </a:p>
      </dgm:t>
    </dgm:pt>
    <dgm:pt modelId="{DCCCA5DA-75E8-4F9D-B772-413183242D9F}" type="sibTrans" cxnId="{734A6FFF-47B6-41B2-A136-AA58FDDED43F}">
      <dgm:prSet/>
      <dgm:spPr/>
      <dgm:t>
        <a:bodyPr/>
        <a:lstStyle/>
        <a:p>
          <a:endParaRPr lang="vi-VN"/>
        </a:p>
      </dgm:t>
    </dgm:pt>
    <dgm:pt modelId="{642AD50B-742C-497C-8BF4-8DD9B2814164}">
      <dgm:prSet phldrT="[Text]" phldr="1"/>
      <dgm:spPr/>
      <dgm:t>
        <a:bodyPr/>
        <a:lstStyle/>
        <a:p>
          <a:endParaRPr lang="vi-VN" sz="1200"/>
        </a:p>
      </dgm:t>
    </dgm:pt>
    <dgm:pt modelId="{A8998F7C-60D4-4AE1-B06E-31F9C49A3350}" type="parTrans" cxnId="{D602110C-B077-4F4C-BDE7-D22096E34B77}">
      <dgm:prSet/>
      <dgm:spPr/>
      <dgm:t>
        <a:bodyPr/>
        <a:lstStyle/>
        <a:p>
          <a:endParaRPr lang="vi-VN"/>
        </a:p>
      </dgm:t>
    </dgm:pt>
    <dgm:pt modelId="{D23C403F-F69D-41FB-905E-D0BA35670251}" type="sibTrans" cxnId="{D602110C-B077-4F4C-BDE7-D22096E34B77}">
      <dgm:prSet/>
      <dgm:spPr/>
      <dgm:t>
        <a:bodyPr/>
        <a:lstStyle/>
        <a:p>
          <a:endParaRPr lang="vi-VN"/>
        </a:p>
      </dgm:t>
    </dgm:pt>
    <dgm:pt modelId="{F2A46CCC-1060-470F-9B8A-9A53670EE896}">
      <dgm:prSet phldrT="[Text]" custT="1"/>
      <dgm:spPr/>
      <dgm:t>
        <a:bodyPr/>
        <a:lstStyle/>
        <a:p>
          <a:r>
            <a:rPr lang="en-US" sz="2000" b="1" dirty="0" smtClean="0">
              <a:solidFill>
                <a:srgbClr val="3333CC"/>
              </a:solidFill>
            </a:rPr>
            <a:t>Chọn bạn bè một cách khôn ngoan</a:t>
          </a:r>
          <a:endParaRPr lang="vi-VN" sz="2000" b="1" dirty="0">
            <a:solidFill>
              <a:srgbClr val="3333CC"/>
            </a:solidFill>
          </a:endParaRPr>
        </a:p>
      </dgm:t>
    </dgm:pt>
    <dgm:pt modelId="{71605310-304F-48FF-B85B-B8E800C240C3}" type="parTrans" cxnId="{7F65F387-991D-4420-AE0C-A20AF5237E5F}">
      <dgm:prSet/>
      <dgm:spPr/>
      <dgm:t>
        <a:bodyPr/>
        <a:lstStyle/>
        <a:p>
          <a:endParaRPr lang="vi-VN"/>
        </a:p>
      </dgm:t>
    </dgm:pt>
    <dgm:pt modelId="{D3F01484-5288-4C0F-B08D-DE578A4DD89F}" type="sibTrans" cxnId="{7F65F387-991D-4420-AE0C-A20AF5237E5F}">
      <dgm:prSet/>
      <dgm:spPr/>
      <dgm:t>
        <a:bodyPr/>
        <a:lstStyle/>
        <a:p>
          <a:endParaRPr lang="vi-VN"/>
        </a:p>
      </dgm:t>
    </dgm:pt>
    <dgm:pt modelId="{B29FEF01-0B97-4871-8104-0611BE52ED68}">
      <dgm:prSet phldrT="[Text]" custT="1"/>
      <dgm:spPr>
        <a:solidFill>
          <a:srgbClr val="CC99FF"/>
        </a:solidFill>
      </dgm:spPr>
      <dgm:t>
        <a:bodyPr/>
        <a:lstStyle/>
        <a:p>
          <a:r>
            <a:rPr lang="en-US" sz="2000" b="1" dirty="0" smtClean="0"/>
            <a:t>3</a:t>
          </a:r>
          <a:endParaRPr lang="vi-VN" sz="2000" b="1" dirty="0"/>
        </a:p>
      </dgm:t>
    </dgm:pt>
    <dgm:pt modelId="{52393749-3260-417B-8CD1-92EB5AEBA1D1}" type="parTrans" cxnId="{1ED31A7C-92FF-427C-81B4-F33536D5F5F7}">
      <dgm:prSet/>
      <dgm:spPr/>
      <dgm:t>
        <a:bodyPr/>
        <a:lstStyle/>
        <a:p>
          <a:endParaRPr lang="vi-VN"/>
        </a:p>
      </dgm:t>
    </dgm:pt>
    <dgm:pt modelId="{4264AED0-938D-4AD0-B6CE-7FA77AB0364D}" type="sibTrans" cxnId="{1ED31A7C-92FF-427C-81B4-F33536D5F5F7}">
      <dgm:prSet/>
      <dgm:spPr/>
      <dgm:t>
        <a:bodyPr/>
        <a:lstStyle/>
        <a:p>
          <a:endParaRPr lang="vi-VN"/>
        </a:p>
      </dgm:t>
    </dgm:pt>
    <dgm:pt modelId="{9664797B-6320-4981-8EF3-D7866D160AF1}">
      <dgm:prSet phldrT="[Text]" phldr="1"/>
      <dgm:spPr/>
      <dgm:t>
        <a:bodyPr/>
        <a:lstStyle/>
        <a:p>
          <a:endParaRPr lang="vi-VN" sz="1200"/>
        </a:p>
      </dgm:t>
    </dgm:pt>
    <dgm:pt modelId="{CB510B7D-52B3-4559-B75E-C7345166503B}" type="parTrans" cxnId="{442C111C-BCB7-4210-994B-FD33A029C4EF}">
      <dgm:prSet/>
      <dgm:spPr/>
      <dgm:t>
        <a:bodyPr/>
        <a:lstStyle/>
        <a:p>
          <a:endParaRPr lang="vi-VN"/>
        </a:p>
      </dgm:t>
    </dgm:pt>
    <dgm:pt modelId="{96782924-B0DC-445A-AE41-26303694BA08}" type="sibTrans" cxnId="{442C111C-BCB7-4210-994B-FD33A029C4EF}">
      <dgm:prSet/>
      <dgm:spPr/>
      <dgm:t>
        <a:bodyPr/>
        <a:lstStyle/>
        <a:p>
          <a:endParaRPr lang="vi-VN"/>
        </a:p>
      </dgm:t>
    </dgm:pt>
    <dgm:pt modelId="{539EFC74-1ED8-48A8-A5F0-FEF0C8225113}">
      <dgm:prSet phldrT="[Text]" custT="1"/>
      <dgm:spPr/>
      <dgm:t>
        <a:bodyPr/>
        <a:lstStyle/>
        <a:p>
          <a:r>
            <a:rPr lang="en-US" sz="2000" b="1" dirty="0" smtClean="0">
              <a:solidFill>
                <a:srgbClr val="3333CC"/>
              </a:solidFill>
            </a:rPr>
            <a:t>Tin tưởng vào linh cảm</a:t>
          </a:r>
          <a:endParaRPr lang="vi-VN" sz="2000" b="1" dirty="0">
            <a:solidFill>
              <a:srgbClr val="3333CC"/>
            </a:solidFill>
          </a:endParaRPr>
        </a:p>
      </dgm:t>
    </dgm:pt>
    <dgm:pt modelId="{76729070-33F6-477A-A734-386BD31D1DF3}" type="parTrans" cxnId="{DA8FBB4D-EF90-40C3-B561-7F54859592AB}">
      <dgm:prSet/>
      <dgm:spPr/>
      <dgm:t>
        <a:bodyPr/>
        <a:lstStyle/>
        <a:p>
          <a:endParaRPr lang="vi-VN"/>
        </a:p>
      </dgm:t>
    </dgm:pt>
    <dgm:pt modelId="{367B4220-57B5-4581-ADA4-0061ACBA1B35}" type="sibTrans" cxnId="{DA8FBB4D-EF90-40C3-B561-7F54859592AB}">
      <dgm:prSet/>
      <dgm:spPr/>
      <dgm:t>
        <a:bodyPr/>
        <a:lstStyle/>
        <a:p>
          <a:endParaRPr lang="vi-VN"/>
        </a:p>
      </dgm:t>
    </dgm:pt>
    <dgm:pt modelId="{977635E8-6C77-49D0-9EA9-B014A01BCF66}">
      <dgm:prSet phldrT="[Text]" custT="1"/>
      <dgm:spPr>
        <a:solidFill>
          <a:schemeClr val="accent4">
            <a:lumMod val="65000"/>
            <a:lumOff val="35000"/>
          </a:schemeClr>
        </a:solidFill>
      </dgm:spPr>
      <dgm:t>
        <a:bodyPr/>
        <a:lstStyle/>
        <a:p>
          <a:r>
            <a:rPr lang="en-US" sz="2000" b="1" baseline="0" dirty="0" smtClean="0">
              <a:solidFill>
                <a:schemeClr val="bg1"/>
              </a:solidFill>
            </a:rPr>
            <a:t>4</a:t>
          </a:r>
          <a:endParaRPr lang="vi-VN" sz="2000" b="1" baseline="0" dirty="0">
            <a:solidFill>
              <a:schemeClr val="bg1"/>
            </a:solidFill>
          </a:endParaRPr>
        </a:p>
      </dgm:t>
    </dgm:pt>
    <dgm:pt modelId="{96F07543-DE39-4D95-8570-52844380057E}" type="parTrans" cxnId="{034ED77F-E12F-4256-87DB-2EDA502F4FAB}">
      <dgm:prSet/>
      <dgm:spPr/>
      <dgm:t>
        <a:bodyPr/>
        <a:lstStyle/>
        <a:p>
          <a:endParaRPr lang="vi-VN"/>
        </a:p>
      </dgm:t>
    </dgm:pt>
    <dgm:pt modelId="{DD05FE86-9F7E-443D-A64F-93499C7E5EE8}" type="sibTrans" cxnId="{034ED77F-E12F-4256-87DB-2EDA502F4FAB}">
      <dgm:prSet/>
      <dgm:spPr/>
      <dgm:t>
        <a:bodyPr/>
        <a:lstStyle/>
        <a:p>
          <a:endParaRPr lang="vi-VN"/>
        </a:p>
      </dgm:t>
    </dgm:pt>
    <dgm:pt modelId="{4D40D835-C9AA-4C94-954A-8D81BE521535}">
      <dgm:prSet phldrT="[Text]" phldr="1"/>
      <dgm:spPr/>
      <dgm:t>
        <a:bodyPr/>
        <a:lstStyle/>
        <a:p>
          <a:endParaRPr lang="vi-VN" sz="1200" dirty="0"/>
        </a:p>
      </dgm:t>
    </dgm:pt>
    <dgm:pt modelId="{ABE47BCA-1E63-43F3-AFF7-462EE841C2CF}" type="parTrans" cxnId="{F8C895D3-DBA3-424D-9781-C2436CA007F8}">
      <dgm:prSet/>
      <dgm:spPr/>
      <dgm:t>
        <a:bodyPr/>
        <a:lstStyle/>
        <a:p>
          <a:endParaRPr lang="vi-VN"/>
        </a:p>
      </dgm:t>
    </dgm:pt>
    <dgm:pt modelId="{6F764EED-66CF-4C89-86EA-0CB47D84F8DB}" type="sibTrans" cxnId="{F8C895D3-DBA3-424D-9781-C2436CA007F8}">
      <dgm:prSet/>
      <dgm:spPr/>
      <dgm:t>
        <a:bodyPr/>
        <a:lstStyle/>
        <a:p>
          <a:endParaRPr lang="vi-VN"/>
        </a:p>
      </dgm:t>
    </dgm:pt>
    <dgm:pt modelId="{FB3C5F9D-B40F-4781-A73A-5A2253DDFC8D}">
      <dgm:prSet phldrT="[Text]" custT="1"/>
      <dgm:spPr/>
      <dgm:t>
        <a:bodyPr/>
        <a:lstStyle/>
        <a:p>
          <a:r>
            <a:rPr lang="en-US" sz="2000" b="1" dirty="0" smtClean="0">
              <a:solidFill>
                <a:srgbClr val="3333CC"/>
              </a:solidFill>
            </a:rPr>
            <a:t>Dành thời gian cho bạn bè</a:t>
          </a:r>
          <a:endParaRPr lang="vi-VN" sz="2000" b="1" dirty="0">
            <a:solidFill>
              <a:srgbClr val="3333CC"/>
            </a:solidFill>
          </a:endParaRPr>
        </a:p>
      </dgm:t>
    </dgm:pt>
    <dgm:pt modelId="{D588D284-CDE0-4017-AC81-2C4A434EB78D}" type="parTrans" cxnId="{0B4B074F-1AD3-4FD3-9512-E06FE545CDA8}">
      <dgm:prSet/>
      <dgm:spPr/>
      <dgm:t>
        <a:bodyPr/>
        <a:lstStyle/>
        <a:p>
          <a:endParaRPr lang="vi-VN"/>
        </a:p>
      </dgm:t>
    </dgm:pt>
    <dgm:pt modelId="{C01D78E9-29B1-4EC0-8F71-55CF2B2FD8DA}" type="sibTrans" cxnId="{0B4B074F-1AD3-4FD3-9512-E06FE545CDA8}">
      <dgm:prSet/>
      <dgm:spPr/>
      <dgm:t>
        <a:bodyPr/>
        <a:lstStyle/>
        <a:p>
          <a:endParaRPr lang="vi-VN"/>
        </a:p>
      </dgm:t>
    </dgm:pt>
    <dgm:pt modelId="{B83F3573-D2BD-41EF-B857-788D54FF7C01}">
      <dgm:prSet phldrT="[Text]" custT="1"/>
      <dgm:spPr>
        <a:solidFill>
          <a:srgbClr val="0070C0"/>
        </a:solidFill>
      </dgm:spPr>
      <dgm:t>
        <a:bodyPr/>
        <a:lstStyle/>
        <a:p>
          <a:r>
            <a:rPr lang="en-US" sz="2000" b="1" dirty="0" smtClean="0"/>
            <a:t>5</a:t>
          </a:r>
          <a:endParaRPr lang="vi-VN" sz="2000" b="1" dirty="0"/>
        </a:p>
      </dgm:t>
    </dgm:pt>
    <dgm:pt modelId="{64C05483-49F7-43E0-8331-062FAADFC78D}" type="parTrans" cxnId="{3CE0CFE0-7742-413A-8CC2-600D12DB3277}">
      <dgm:prSet/>
      <dgm:spPr/>
      <dgm:t>
        <a:bodyPr/>
        <a:lstStyle/>
        <a:p>
          <a:endParaRPr lang="vi-VN"/>
        </a:p>
      </dgm:t>
    </dgm:pt>
    <dgm:pt modelId="{07D88676-C5B3-48E2-926F-2C0EC4DC8B00}" type="sibTrans" cxnId="{3CE0CFE0-7742-413A-8CC2-600D12DB3277}">
      <dgm:prSet/>
      <dgm:spPr/>
      <dgm:t>
        <a:bodyPr/>
        <a:lstStyle/>
        <a:p>
          <a:endParaRPr lang="vi-VN"/>
        </a:p>
      </dgm:t>
    </dgm:pt>
    <dgm:pt modelId="{EC26A89F-D78D-4560-960F-669926F273E8}">
      <dgm:prSet phldrT="[Text]" phldr="1"/>
      <dgm:spPr/>
      <dgm:t>
        <a:bodyPr/>
        <a:lstStyle/>
        <a:p>
          <a:endParaRPr lang="vi-VN" sz="1200" dirty="0"/>
        </a:p>
      </dgm:t>
    </dgm:pt>
    <dgm:pt modelId="{B50AA1EC-8BFD-4CC9-B899-7EAEE5C2517B}" type="parTrans" cxnId="{82B3D142-4789-4D7C-91E1-9D07DC5CE0AC}">
      <dgm:prSet/>
      <dgm:spPr/>
      <dgm:t>
        <a:bodyPr/>
        <a:lstStyle/>
        <a:p>
          <a:endParaRPr lang="vi-VN"/>
        </a:p>
      </dgm:t>
    </dgm:pt>
    <dgm:pt modelId="{DF5CF014-51C3-449E-840E-A9099F4A44C4}" type="sibTrans" cxnId="{82B3D142-4789-4D7C-91E1-9D07DC5CE0AC}">
      <dgm:prSet/>
      <dgm:spPr/>
      <dgm:t>
        <a:bodyPr/>
        <a:lstStyle/>
        <a:p>
          <a:endParaRPr lang="vi-VN"/>
        </a:p>
      </dgm:t>
    </dgm:pt>
    <dgm:pt modelId="{319697CE-E8C5-46AE-9442-1224AAD8B054}">
      <dgm:prSet phldrT="[Text]" custT="1"/>
      <dgm:spPr/>
      <dgm:t>
        <a:bodyPr/>
        <a:lstStyle/>
        <a:p>
          <a:r>
            <a:rPr lang="en-US" sz="2000" b="1" dirty="0" smtClean="0">
              <a:solidFill>
                <a:srgbClr val="3333CC"/>
              </a:solidFill>
            </a:rPr>
            <a:t>Tôn trọng bạn bè và bí mật của họ</a:t>
          </a:r>
          <a:endParaRPr lang="vi-VN" sz="2000" b="1" dirty="0">
            <a:solidFill>
              <a:srgbClr val="3333CC"/>
            </a:solidFill>
          </a:endParaRPr>
        </a:p>
      </dgm:t>
    </dgm:pt>
    <dgm:pt modelId="{58D44463-98BB-4547-BCA9-69C00CADDF9F}" type="parTrans" cxnId="{1738DD48-57B4-43FF-803E-328C98B015AA}">
      <dgm:prSet/>
      <dgm:spPr/>
      <dgm:t>
        <a:bodyPr/>
        <a:lstStyle/>
        <a:p>
          <a:endParaRPr lang="vi-VN"/>
        </a:p>
      </dgm:t>
    </dgm:pt>
    <dgm:pt modelId="{1400B762-02A7-46CA-90C5-3C5961F3FCCA}" type="sibTrans" cxnId="{1738DD48-57B4-43FF-803E-328C98B015AA}">
      <dgm:prSet/>
      <dgm:spPr/>
      <dgm:t>
        <a:bodyPr/>
        <a:lstStyle/>
        <a:p>
          <a:endParaRPr lang="vi-VN"/>
        </a:p>
      </dgm:t>
    </dgm:pt>
    <dgm:pt modelId="{DEDE1E98-F9A8-4923-8D8A-E3D2769ED2F8}">
      <dgm:prSet phldrT="[Text]" custT="1"/>
      <dgm:spPr>
        <a:solidFill>
          <a:srgbClr val="002060"/>
        </a:solidFill>
      </dgm:spPr>
      <dgm:t>
        <a:bodyPr/>
        <a:lstStyle/>
        <a:p>
          <a:r>
            <a:rPr lang="en-US" sz="2000" b="1" dirty="0" smtClean="0"/>
            <a:t>6</a:t>
          </a:r>
          <a:endParaRPr lang="vi-VN" sz="2000" b="1" dirty="0"/>
        </a:p>
      </dgm:t>
    </dgm:pt>
    <dgm:pt modelId="{2AF39708-20D7-40D8-B6FC-651C252457E2}" type="parTrans" cxnId="{C9448953-DD2C-47BD-92F6-75B7A3BB0D94}">
      <dgm:prSet/>
      <dgm:spPr/>
      <dgm:t>
        <a:bodyPr/>
        <a:lstStyle/>
        <a:p>
          <a:endParaRPr lang="vi-VN"/>
        </a:p>
      </dgm:t>
    </dgm:pt>
    <dgm:pt modelId="{46AB4B68-F30E-4A85-AF8D-06C95E656878}" type="sibTrans" cxnId="{C9448953-DD2C-47BD-92F6-75B7A3BB0D94}">
      <dgm:prSet/>
      <dgm:spPr/>
      <dgm:t>
        <a:bodyPr/>
        <a:lstStyle/>
        <a:p>
          <a:endParaRPr lang="vi-VN"/>
        </a:p>
      </dgm:t>
    </dgm:pt>
    <dgm:pt modelId="{D4346A61-B48D-4EB3-B248-DD0CC512FF1D}">
      <dgm:prSet phldrT="[Text]" phldr="1"/>
      <dgm:spPr/>
      <dgm:t>
        <a:bodyPr/>
        <a:lstStyle/>
        <a:p>
          <a:endParaRPr lang="vi-VN" sz="1200"/>
        </a:p>
      </dgm:t>
    </dgm:pt>
    <dgm:pt modelId="{4361B91C-555E-4630-A792-7C76ADEEA018}" type="parTrans" cxnId="{42090A82-A955-4617-A7B8-6F846C99FE3E}">
      <dgm:prSet/>
      <dgm:spPr/>
      <dgm:t>
        <a:bodyPr/>
        <a:lstStyle/>
        <a:p>
          <a:endParaRPr lang="vi-VN"/>
        </a:p>
      </dgm:t>
    </dgm:pt>
    <dgm:pt modelId="{405D6851-12B2-49EC-9E2A-6841B16250D6}" type="sibTrans" cxnId="{42090A82-A955-4617-A7B8-6F846C99FE3E}">
      <dgm:prSet/>
      <dgm:spPr/>
      <dgm:t>
        <a:bodyPr/>
        <a:lstStyle/>
        <a:p>
          <a:endParaRPr lang="vi-VN"/>
        </a:p>
      </dgm:t>
    </dgm:pt>
    <dgm:pt modelId="{01725E40-C203-490F-A377-4ADABF4A4253}">
      <dgm:prSet phldrT="[Text]" custT="1"/>
      <dgm:spPr/>
      <dgm:t>
        <a:bodyPr/>
        <a:lstStyle/>
        <a:p>
          <a:r>
            <a:rPr lang="en-US" sz="2000" b="1" dirty="0" smtClean="0">
              <a:solidFill>
                <a:srgbClr val="3333CC"/>
              </a:solidFill>
            </a:rPr>
            <a:t>Luôn luôn trung thực</a:t>
          </a:r>
          <a:endParaRPr lang="vi-VN" sz="2000" b="1" dirty="0">
            <a:solidFill>
              <a:srgbClr val="3333CC"/>
            </a:solidFill>
          </a:endParaRPr>
        </a:p>
      </dgm:t>
    </dgm:pt>
    <dgm:pt modelId="{E70407F1-7EF0-4F20-AD46-298DDC88B48D}" type="parTrans" cxnId="{6A292CAB-0DF6-4C30-9582-FD308889E482}">
      <dgm:prSet/>
      <dgm:spPr/>
      <dgm:t>
        <a:bodyPr/>
        <a:lstStyle/>
        <a:p>
          <a:endParaRPr lang="vi-VN"/>
        </a:p>
      </dgm:t>
    </dgm:pt>
    <dgm:pt modelId="{C1C8F289-B948-4A12-854A-E8DDC4AE2D10}" type="sibTrans" cxnId="{6A292CAB-0DF6-4C30-9582-FD308889E482}">
      <dgm:prSet/>
      <dgm:spPr/>
      <dgm:t>
        <a:bodyPr/>
        <a:lstStyle/>
        <a:p>
          <a:endParaRPr lang="vi-VN"/>
        </a:p>
      </dgm:t>
    </dgm:pt>
    <dgm:pt modelId="{7D7D44C7-A7B7-494A-84BA-62938CC5E0C4}">
      <dgm:prSet phldrT="[Text]" custT="1"/>
      <dgm:spPr>
        <a:solidFill>
          <a:schemeClr val="accent5">
            <a:lumMod val="25000"/>
          </a:schemeClr>
        </a:solidFill>
      </dgm:spPr>
      <dgm:t>
        <a:bodyPr/>
        <a:lstStyle/>
        <a:p>
          <a:r>
            <a:rPr lang="en-US" sz="2000" b="1" dirty="0" smtClean="0"/>
            <a:t>7</a:t>
          </a:r>
          <a:endParaRPr lang="vi-VN" sz="2000" b="1" dirty="0"/>
        </a:p>
      </dgm:t>
    </dgm:pt>
    <dgm:pt modelId="{B339DBE6-8D74-43F8-BACA-D3F259B199F4}" type="parTrans" cxnId="{64D94636-5020-4FD3-8BC2-9102832F47C6}">
      <dgm:prSet/>
      <dgm:spPr/>
      <dgm:t>
        <a:bodyPr/>
        <a:lstStyle/>
        <a:p>
          <a:endParaRPr lang="vi-VN"/>
        </a:p>
      </dgm:t>
    </dgm:pt>
    <dgm:pt modelId="{26FB7E8C-E214-40DF-8960-ED5472619866}" type="sibTrans" cxnId="{64D94636-5020-4FD3-8BC2-9102832F47C6}">
      <dgm:prSet/>
      <dgm:spPr/>
      <dgm:t>
        <a:bodyPr/>
        <a:lstStyle/>
        <a:p>
          <a:endParaRPr lang="vi-VN"/>
        </a:p>
      </dgm:t>
    </dgm:pt>
    <dgm:pt modelId="{4FCA434F-86F7-4BF5-BF20-58513BC58D38}">
      <dgm:prSet phldrT="[Text]" phldr="1"/>
      <dgm:spPr/>
      <dgm:t>
        <a:bodyPr/>
        <a:lstStyle/>
        <a:p>
          <a:endParaRPr lang="vi-VN" sz="1200"/>
        </a:p>
      </dgm:t>
    </dgm:pt>
    <dgm:pt modelId="{EB585C62-5C57-40FC-87F1-D27ED48A9704}" type="parTrans" cxnId="{4FD59012-F8BC-4531-9498-43DA1F226F77}">
      <dgm:prSet/>
      <dgm:spPr/>
      <dgm:t>
        <a:bodyPr/>
        <a:lstStyle/>
        <a:p>
          <a:endParaRPr lang="vi-VN"/>
        </a:p>
      </dgm:t>
    </dgm:pt>
    <dgm:pt modelId="{78C92C2E-B714-4D82-8F59-7CCB8CCDD6D8}" type="sibTrans" cxnId="{4FD59012-F8BC-4531-9498-43DA1F226F77}">
      <dgm:prSet/>
      <dgm:spPr/>
      <dgm:t>
        <a:bodyPr/>
        <a:lstStyle/>
        <a:p>
          <a:endParaRPr lang="vi-VN"/>
        </a:p>
      </dgm:t>
    </dgm:pt>
    <dgm:pt modelId="{975D093B-0077-4011-B722-E93C70D97763}">
      <dgm:prSet phldrT="[Text]" custT="1"/>
      <dgm:spPr/>
      <dgm:t>
        <a:bodyPr/>
        <a:lstStyle/>
        <a:p>
          <a:r>
            <a:rPr lang="en-US" sz="2000" b="1" dirty="0" smtClean="0">
              <a:solidFill>
                <a:srgbClr val="3333CC"/>
              </a:solidFill>
            </a:rPr>
            <a:t>Tha thứ</a:t>
          </a:r>
          <a:endParaRPr lang="vi-VN" sz="2000" b="1" dirty="0">
            <a:solidFill>
              <a:srgbClr val="3333CC"/>
            </a:solidFill>
          </a:endParaRPr>
        </a:p>
      </dgm:t>
    </dgm:pt>
    <dgm:pt modelId="{E2945744-38D3-4F52-B26C-F3D64822C9AA}" type="parTrans" cxnId="{C08CD059-C8F0-4501-A584-76017FE4C98A}">
      <dgm:prSet/>
      <dgm:spPr/>
      <dgm:t>
        <a:bodyPr/>
        <a:lstStyle/>
        <a:p>
          <a:endParaRPr lang="vi-VN"/>
        </a:p>
      </dgm:t>
    </dgm:pt>
    <dgm:pt modelId="{FB8D7A42-B12D-44B4-88CC-B62D7F636C77}" type="sibTrans" cxnId="{C08CD059-C8F0-4501-A584-76017FE4C98A}">
      <dgm:prSet/>
      <dgm:spPr/>
      <dgm:t>
        <a:bodyPr/>
        <a:lstStyle/>
        <a:p>
          <a:endParaRPr lang="vi-VN"/>
        </a:p>
      </dgm:t>
    </dgm:pt>
    <dgm:pt modelId="{1F97C044-EE28-480E-BE2D-4BA76835D286}">
      <dgm:prSet phldrT="[Text]" custT="1"/>
      <dgm:spPr>
        <a:solidFill>
          <a:srgbClr val="92D050"/>
        </a:solidFill>
      </dgm:spPr>
      <dgm:t>
        <a:bodyPr/>
        <a:lstStyle/>
        <a:p>
          <a:r>
            <a:rPr lang="en-US" sz="2000" b="1" dirty="0" smtClean="0"/>
            <a:t>8</a:t>
          </a:r>
          <a:endParaRPr lang="vi-VN" sz="2000" b="1" dirty="0"/>
        </a:p>
      </dgm:t>
    </dgm:pt>
    <dgm:pt modelId="{2A22CE9C-DC6B-4232-8515-0C9EF1AB18DB}" type="parTrans" cxnId="{DC636DBA-F2DD-44F9-B508-90D0BDF31D83}">
      <dgm:prSet/>
      <dgm:spPr/>
      <dgm:t>
        <a:bodyPr/>
        <a:lstStyle/>
        <a:p>
          <a:endParaRPr lang="vi-VN"/>
        </a:p>
      </dgm:t>
    </dgm:pt>
    <dgm:pt modelId="{C7F60F99-6A68-48A7-B9CB-80ED64D4EC5C}" type="sibTrans" cxnId="{DC636DBA-F2DD-44F9-B508-90D0BDF31D83}">
      <dgm:prSet/>
      <dgm:spPr/>
      <dgm:t>
        <a:bodyPr/>
        <a:lstStyle/>
        <a:p>
          <a:endParaRPr lang="vi-VN"/>
        </a:p>
      </dgm:t>
    </dgm:pt>
    <dgm:pt modelId="{E1A14D10-1B8D-4042-A261-A292EA739337}">
      <dgm:prSet phldrT="[Text]" phldr="1"/>
      <dgm:spPr/>
      <dgm:t>
        <a:bodyPr/>
        <a:lstStyle/>
        <a:p>
          <a:endParaRPr lang="vi-VN" sz="1200"/>
        </a:p>
      </dgm:t>
    </dgm:pt>
    <dgm:pt modelId="{F17350A6-7B0D-4461-93D8-64C006E94475}" type="parTrans" cxnId="{BBC247C3-12BD-4056-9F1A-C9F9F24460E9}">
      <dgm:prSet/>
      <dgm:spPr/>
      <dgm:t>
        <a:bodyPr/>
        <a:lstStyle/>
        <a:p>
          <a:endParaRPr lang="vi-VN"/>
        </a:p>
      </dgm:t>
    </dgm:pt>
    <dgm:pt modelId="{B3BE0105-7044-41E7-85DC-EBA038A66DC0}" type="sibTrans" cxnId="{BBC247C3-12BD-4056-9F1A-C9F9F24460E9}">
      <dgm:prSet/>
      <dgm:spPr/>
      <dgm:t>
        <a:bodyPr/>
        <a:lstStyle/>
        <a:p>
          <a:endParaRPr lang="vi-VN"/>
        </a:p>
      </dgm:t>
    </dgm:pt>
    <dgm:pt modelId="{87759645-CD8C-4D1C-B2D5-709B89309B26}">
      <dgm:prSet phldrT="[Text]" custT="1"/>
      <dgm:spPr/>
      <dgm:t>
        <a:bodyPr/>
        <a:lstStyle/>
        <a:p>
          <a:r>
            <a:rPr lang="en-US" sz="2000" b="1" dirty="0" smtClean="0">
              <a:solidFill>
                <a:srgbClr val="3333CC"/>
              </a:solidFill>
            </a:rPr>
            <a:t>Xin  lỗi</a:t>
          </a:r>
          <a:endParaRPr lang="vi-VN" sz="2000" b="1" dirty="0">
            <a:solidFill>
              <a:srgbClr val="3333CC"/>
            </a:solidFill>
          </a:endParaRPr>
        </a:p>
      </dgm:t>
    </dgm:pt>
    <dgm:pt modelId="{39A545A8-678B-4638-994B-291A419547CC}" type="parTrans" cxnId="{C3291937-AC19-4DEF-9F15-4D0CD471AAC2}">
      <dgm:prSet/>
      <dgm:spPr/>
      <dgm:t>
        <a:bodyPr/>
        <a:lstStyle/>
        <a:p>
          <a:endParaRPr lang="vi-VN"/>
        </a:p>
      </dgm:t>
    </dgm:pt>
    <dgm:pt modelId="{34A45E7B-84F7-49E5-B343-6986B6BB1CBC}" type="sibTrans" cxnId="{C3291937-AC19-4DEF-9F15-4D0CD471AAC2}">
      <dgm:prSet/>
      <dgm:spPr/>
      <dgm:t>
        <a:bodyPr/>
        <a:lstStyle/>
        <a:p>
          <a:endParaRPr lang="vi-VN"/>
        </a:p>
      </dgm:t>
    </dgm:pt>
    <dgm:pt modelId="{B8016C11-04D0-4516-9FEC-232C524272A6}">
      <dgm:prSet phldrT="[Text]" custT="1"/>
      <dgm:spPr>
        <a:solidFill>
          <a:srgbClr val="00B0F0"/>
        </a:solidFill>
      </dgm:spPr>
      <dgm:t>
        <a:bodyPr/>
        <a:lstStyle/>
        <a:p>
          <a:r>
            <a:rPr lang="en-US" sz="2000" b="1" dirty="0" smtClean="0"/>
            <a:t>9</a:t>
          </a:r>
          <a:endParaRPr lang="vi-VN" sz="2000" b="1" dirty="0"/>
        </a:p>
      </dgm:t>
    </dgm:pt>
    <dgm:pt modelId="{0D10EFFE-0088-4CEB-A765-47C1DE017EA9}" type="parTrans" cxnId="{11A107BE-9CA4-4C7D-ABC1-299424C3DCC7}">
      <dgm:prSet/>
      <dgm:spPr/>
      <dgm:t>
        <a:bodyPr/>
        <a:lstStyle/>
        <a:p>
          <a:endParaRPr lang="vi-VN"/>
        </a:p>
      </dgm:t>
    </dgm:pt>
    <dgm:pt modelId="{D351937C-894E-4B0F-A810-6E0AE1B01F5A}" type="sibTrans" cxnId="{11A107BE-9CA4-4C7D-ABC1-299424C3DCC7}">
      <dgm:prSet/>
      <dgm:spPr/>
      <dgm:t>
        <a:bodyPr/>
        <a:lstStyle/>
        <a:p>
          <a:endParaRPr lang="vi-VN"/>
        </a:p>
      </dgm:t>
    </dgm:pt>
    <dgm:pt modelId="{D61DA98A-DF79-4C4F-BF12-5245831E4E22}">
      <dgm:prSet phldrT="[Text]" phldr="1"/>
      <dgm:spPr/>
      <dgm:t>
        <a:bodyPr/>
        <a:lstStyle/>
        <a:p>
          <a:endParaRPr lang="vi-VN" sz="1200"/>
        </a:p>
      </dgm:t>
    </dgm:pt>
    <dgm:pt modelId="{16160AAA-46DF-4417-94FE-DE98C7023E54}" type="parTrans" cxnId="{DC77EBF4-F2B1-422E-A587-0CC5B196715C}">
      <dgm:prSet/>
      <dgm:spPr/>
      <dgm:t>
        <a:bodyPr/>
        <a:lstStyle/>
        <a:p>
          <a:endParaRPr lang="vi-VN"/>
        </a:p>
      </dgm:t>
    </dgm:pt>
    <dgm:pt modelId="{0C4B6803-45BF-46DA-8A1C-6B5B57F29D1E}" type="sibTrans" cxnId="{DC77EBF4-F2B1-422E-A587-0CC5B196715C}">
      <dgm:prSet/>
      <dgm:spPr/>
      <dgm:t>
        <a:bodyPr/>
        <a:lstStyle/>
        <a:p>
          <a:endParaRPr lang="vi-VN"/>
        </a:p>
      </dgm:t>
    </dgm:pt>
    <dgm:pt modelId="{2FA8A4A2-0C05-468D-A846-0FDD794D37A7}">
      <dgm:prSet phldrT="[Text]" custT="1"/>
      <dgm:spPr/>
      <dgm:t>
        <a:bodyPr/>
        <a:lstStyle/>
        <a:p>
          <a:r>
            <a:rPr lang="en-US" sz="2000" b="1" dirty="0" smtClean="0">
              <a:solidFill>
                <a:srgbClr val="3333CC"/>
              </a:solidFill>
            </a:rPr>
            <a:t>Không ghen tỵ</a:t>
          </a:r>
          <a:endParaRPr lang="vi-VN" sz="2000" b="1" dirty="0">
            <a:solidFill>
              <a:srgbClr val="3333CC"/>
            </a:solidFill>
          </a:endParaRPr>
        </a:p>
      </dgm:t>
    </dgm:pt>
    <dgm:pt modelId="{B8002239-321C-4EA1-BA29-0290D64C966E}" type="parTrans" cxnId="{53813FBF-A5E4-4534-AE35-4AE0F1AB82C4}">
      <dgm:prSet/>
      <dgm:spPr/>
      <dgm:t>
        <a:bodyPr/>
        <a:lstStyle/>
        <a:p>
          <a:endParaRPr lang="vi-VN"/>
        </a:p>
      </dgm:t>
    </dgm:pt>
    <dgm:pt modelId="{50F2394F-20FA-4B94-93C9-612728CD9832}" type="sibTrans" cxnId="{53813FBF-A5E4-4534-AE35-4AE0F1AB82C4}">
      <dgm:prSet/>
      <dgm:spPr/>
      <dgm:t>
        <a:bodyPr/>
        <a:lstStyle/>
        <a:p>
          <a:endParaRPr lang="vi-VN"/>
        </a:p>
      </dgm:t>
    </dgm:pt>
    <dgm:pt modelId="{E783B023-8AAC-48D7-9B9F-0394C3C04E56}">
      <dgm:prSet phldrT="[Text]" custT="1"/>
      <dgm:spPr>
        <a:solidFill>
          <a:srgbClr val="6600CC"/>
        </a:solidFill>
      </dgm:spPr>
      <dgm:t>
        <a:bodyPr/>
        <a:lstStyle/>
        <a:p>
          <a:r>
            <a:rPr lang="en-US" sz="2000" b="1" dirty="0" smtClean="0"/>
            <a:t>10</a:t>
          </a:r>
          <a:endParaRPr lang="vi-VN" sz="2000" b="1" dirty="0"/>
        </a:p>
      </dgm:t>
    </dgm:pt>
    <dgm:pt modelId="{5169E61B-4087-4E05-90D0-1DB7577F0349}" type="parTrans" cxnId="{2BA62382-818B-440F-96BD-799B13A9D77F}">
      <dgm:prSet/>
      <dgm:spPr/>
      <dgm:t>
        <a:bodyPr/>
        <a:lstStyle/>
        <a:p>
          <a:endParaRPr lang="vi-VN"/>
        </a:p>
      </dgm:t>
    </dgm:pt>
    <dgm:pt modelId="{D17D6A58-BB24-404B-9884-FAAA59728415}" type="sibTrans" cxnId="{2BA62382-818B-440F-96BD-799B13A9D77F}">
      <dgm:prSet/>
      <dgm:spPr/>
      <dgm:t>
        <a:bodyPr/>
        <a:lstStyle/>
        <a:p>
          <a:endParaRPr lang="vi-VN"/>
        </a:p>
      </dgm:t>
    </dgm:pt>
    <dgm:pt modelId="{993E9AE3-EEDC-4C4F-8614-10B00D458AE1}">
      <dgm:prSet phldrT="[Text]" phldr="1"/>
      <dgm:spPr/>
      <dgm:t>
        <a:bodyPr/>
        <a:lstStyle/>
        <a:p>
          <a:endParaRPr lang="vi-VN" sz="1200" dirty="0"/>
        </a:p>
      </dgm:t>
    </dgm:pt>
    <dgm:pt modelId="{1BE92CB5-55C8-4533-9F7C-8F5553827ABF}" type="parTrans" cxnId="{CA8F6438-9CD7-4F37-918E-2617CB634C2C}">
      <dgm:prSet/>
      <dgm:spPr/>
      <dgm:t>
        <a:bodyPr/>
        <a:lstStyle/>
        <a:p>
          <a:endParaRPr lang="vi-VN"/>
        </a:p>
      </dgm:t>
    </dgm:pt>
    <dgm:pt modelId="{E5CE6CFD-EA52-492A-A0AA-C7D591F66175}" type="sibTrans" cxnId="{CA8F6438-9CD7-4F37-918E-2617CB634C2C}">
      <dgm:prSet/>
      <dgm:spPr/>
      <dgm:t>
        <a:bodyPr/>
        <a:lstStyle/>
        <a:p>
          <a:endParaRPr lang="vi-VN"/>
        </a:p>
      </dgm:t>
    </dgm:pt>
    <dgm:pt modelId="{A65EFD86-053D-4AC3-8A1F-C636E82EB27E}">
      <dgm:prSet phldrT="[Text]" custT="1"/>
      <dgm:spPr/>
      <dgm:t>
        <a:bodyPr/>
        <a:lstStyle/>
        <a:p>
          <a:r>
            <a:rPr lang="en-US" sz="2000" b="1" dirty="0" smtClean="0">
              <a:solidFill>
                <a:srgbClr val="3333CC"/>
              </a:solidFill>
            </a:rPr>
            <a:t>Giúp bạn bè của bạn mà không cần trả ơn</a:t>
          </a:r>
          <a:endParaRPr lang="vi-VN" sz="2000" b="1" dirty="0">
            <a:solidFill>
              <a:srgbClr val="3333CC"/>
            </a:solidFill>
          </a:endParaRPr>
        </a:p>
      </dgm:t>
    </dgm:pt>
    <dgm:pt modelId="{110074C6-F748-4227-9485-26DAB6A278FA}" type="parTrans" cxnId="{D4A90F11-E94B-48EE-8E0D-37BF1E339975}">
      <dgm:prSet/>
      <dgm:spPr/>
      <dgm:t>
        <a:bodyPr/>
        <a:lstStyle/>
        <a:p>
          <a:endParaRPr lang="vi-VN"/>
        </a:p>
      </dgm:t>
    </dgm:pt>
    <dgm:pt modelId="{A4FC8CC2-B25C-4CF6-8392-84EFF43D0F7E}" type="sibTrans" cxnId="{D4A90F11-E94B-48EE-8E0D-37BF1E339975}">
      <dgm:prSet/>
      <dgm:spPr/>
      <dgm:t>
        <a:bodyPr/>
        <a:lstStyle/>
        <a:p>
          <a:endParaRPr lang="vi-VN"/>
        </a:p>
      </dgm:t>
    </dgm:pt>
    <dgm:pt modelId="{ED73327A-9C6E-44CD-837C-47B84EB5AA56}" type="pres">
      <dgm:prSet presAssocID="{EBF21D0B-8577-44E0-9CBD-96F89F1C70EB}" presName="linearFlow" presStyleCnt="0">
        <dgm:presLayoutVars>
          <dgm:dir/>
          <dgm:animLvl val="lvl"/>
          <dgm:resizeHandles val="exact"/>
        </dgm:presLayoutVars>
      </dgm:prSet>
      <dgm:spPr/>
      <dgm:t>
        <a:bodyPr/>
        <a:lstStyle/>
        <a:p>
          <a:endParaRPr lang="en-US"/>
        </a:p>
      </dgm:t>
    </dgm:pt>
    <dgm:pt modelId="{8838C659-759E-4D30-ACD9-18B510DFF128}" type="pres">
      <dgm:prSet presAssocID="{C2ED74DB-872F-45D2-88C2-7364AB04BDBB}" presName="composite" presStyleCnt="0"/>
      <dgm:spPr/>
    </dgm:pt>
    <dgm:pt modelId="{B0FE3D5F-F3A9-4559-88D2-59BC8FC7BF88}" type="pres">
      <dgm:prSet presAssocID="{C2ED74DB-872F-45D2-88C2-7364AB04BDBB}" presName="parentText" presStyleLbl="alignNode1" presStyleIdx="0" presStyleCnt="10" custLinFactNeighborX="-4660" custLinFactNeighborY="-79">
        <dgm:presLayoutVars>
          <dgm:chMax val="1"/>
          <dgm:bulletEnabled val="1"/>
        </dgm:presLayoutVars>
      </dgm:prSet>
      <dgm:spPr/>
      <dgm:t>
        <a:bodyPr/>
        <a:lstStyle/>
        <a:p>
          <a:endParaRPr lang="en-US"/>
        </a:p>
      </dgm:t>
    </dgm:pt>
    <dgm:pt modelId="{C2D9970E-1A8F-402C-9712-B429195C8CBE}" type="pres">
      <dgm:prSet presAssocID="{C2ED74DB-872F-45D2-88C2-7364AB04BDBB}" presName="descendantText" presStyleLbl="alignAcc1" presStyleIdx="0" presStyleCnt="10" custLinFactNeighborX="124" custLinFactNeighborY="17242">
        <dgm:presLayoutVars>
          <dgm:bulletEnabled val="1"/>
        </dgm:presLayoutVars>
      </dgm:prSet>
      <dgm:spPr/>
      <dgm:t>
        <a:bodyPr/>
        <a:lstStyle/>
        <a:p>
          <a:endParaRPr lang="vi-VN"/>
        </a:p>
      </dgm:t>
    </dgm:pt>
    <dgm:pt modelId="{A40DD897-FB82-4898-8648-B5F3BA96C2E3}" type="pres">
      <dgm:prSet presAssocID="{1192F92E-A555-45DD-B03D-6ABD2786BB22}" presName="sp" presStyleCnt="0"/>
      <dgm:spPr/>
    </dgm:pt>
    <dgm:pt modelId="{3A183DCB-563C-487D-A58E-1472E86ECEDA}" type="pres">
      <dgm:prSet presAssocID="{F21F9EC1-C343-4526-ACE7-9267CC8333CC}" presName="composite" presStyleCnt="0"/>
      <dgm:spPr/>
    </dgm:pt>
    <dgm:pt modelId="{AE266ED0-E018-4DBB-BA79-38C1C77EB7BC}" type="pres">
      <dgm:prSet presAssocID="{F21F9EC1-C343-4526-ACE7-9267CC8333CC}" presName="parentText" presStyleLbl="alignNode1" presStyleIdx="1" presStyleCnt="10">
        <dgm:presLayoutVars>
          <dgm:chMax val="1"/>
          <dgm:bulletEnabled val="1"/>
        </dgm:presLayoutVars>
      </dgm:prSet>
      <dgm:spPr/>
      <dgm:t>
        <a:bodyPr/>
        <a:lstStyle/>
        <a:p>
          <a:endParaRPr lang="en-US"/>
        </a:p>
      </dgm:t>
    </dgm:pt>
    <dgm:pt modelId="{1E3FFC92-7A34-420D-833F-CF04C2E8D010}" type="pres">
      <dgm:prSet presAssocID="{F21F9EC1-C343-4526-ACE7-9267CC8333CC}" presName="descendantText" presStyleLbl="alignAcc1" presStyleIdx="1" presStyleCnt="10">
        <dgm:presLayoutVars>
          <dgm:bulletEnabled val="1"/>
        </dgm:presLayoutVars>
      </dgm:prSet>
      <dgm:spPr/>
      <dgm:t>
        <a:bodyPr/>
        <a:lstStyle/>
        <a:p>
          <a:endParaRPr lang="vi-VN"/>
        </a:p>
      </dgm:t>
    </dgm:pt>
    <dgm:pt modelId="{8861B793-0416-4DA2-9D93-AB5D2B0F6283}" type="pres">
      <dgm:prSet presAssocID="{DCCCA5DA-75E8-4F9D-B772-413183242D9F}" presName="sp" presStyleCnt="0"/>
      <dgm:spPr/>
    </dgm:pt>
    <dgm:pt modelId="{7E9A348D-ABBC-45E5-BBD9-073BAFB891D4}" type="pres">
      <dgm:prSet presAssocID="{B29FEF01-0B97-4871-8104-0611BE52ED68}" presName="composite" presStyleCnt="0"/>
      <dgm:spPr/>
    </dgm:pt>
    <dgm:pt modelId="{FCDD891F-8EF5-490F-A5C8-67D79C71025E}" type="pres">
      <dgm:prSet presAssocID="{B29FEF01-0B97-4871-8104-0611BE52ED68}" presName="parentText" presStyleLbl="alignNode1" presStyleIdx="2" presStyleCnt="10">
        <dgm:presLayoutVars>
          <dgm:chMax val="1"/>
          <dgm:bulletEnabled val="1"/>
        </dgm:presLayoutVars>
      </dgm:prSet>
      <dgm:spPr/>
      <dgm:t>
        <a:bodyPr/>
        <a:lstStyle/>
        <a:p>
          <a:endParaRPr lang="en-US"/>
        </a:p>
      </dgm:t>
    </dgm:pt>
    <dgm:pt modelId="{6CF1CEF2-6857-44AF-82C3-23C93B9B6046}" type="pres">
      <dgm:prSet presAssocID="{B29FEF01-0B97-4871-8104-0611BE52ED68}" presName="descendantText" presStyleLbl="alignAcc1" presStyleIdx="2" presStyleCnt="10">
        <dgm:presLayoutVars>
          <dgm:bulletEnabled val="1"/>
        </dgm:presLayoutVars>
      </dgm:prSet>
      <dgm:spPr/>
      <dgm:t>
        <a:bodyPr/>
        <a:lstStyle/>
        <a:p>
          <a:endParaRPr lang="vi-VN"/>
        </a:p>
      </dgm:t>
    </dgm:pt>
    <dgm:pt modelId="{8C9D6794-C28C-4F7B-B764-3AD7A67656A7}" type="pres">
      <dgm:prSet presAssocID="{4264AED0-938D-4AD0-B6CE-7FA77AB0364D}" presName="sp" presStyleCnt="0"/>
      <dgm:spPr/>
    </dgm:pt>
    <dgm:pt modelId="{04623BC1-4C92-4BBE-BF16-A7C6F9EE39CA}" type="pres">
      <dgm:prSet presAssocID="{977635E8-6C77-49D0-9EA9-B014A01BCF66}" presName="composite" presStyleCnt="0"/>
      <dgm:spPr/>
    </dgm:pt>
    <dgm:pt modelId="{920BB88D-09A0-47B4-BC80-53A366697614}" type="pres">
      <dgm:prSet presAssocID="{977635E8-6C77-49D0-9EA9-B014A01BCF66}" presName="parentText" presStyleLbl="alignNode1" presStyleIdx="3" presStyleCnt="10" custLinFactNeighborX="-4660" custLinFactNeighborY="-79">
        <dgm:presLayoutVars>
          <dgm:chMax val="1"/>
          <dgm:bulletEnabled val="1"/>
        </dgm:presLayoutVars>
      </dgm:prSet>
      <dgm:spPr/>
      <dgm:t>
        <a:bodyPr/>
        <a:lstStyle/>
        <a:p>
          <a:endParaRPr lang="en-US"/>
        </a:p>
      </dgm:t>
    </dgm:pt>
    <dgm:pt modelId="{61834AFB-7A6B-4CB4-BD4C-33A44E9C4BAF}" type="pres">
      <dgm:prSet presAssocID="{977635E8-6C77-49D0-9EA9-B014A01BCF66}" presName="descendantText" presStyleLbl="alignAcc1" presStyleIdx="3" presStyleCnt="10" custLinFactNeighborX="1032" custLinFactNeighborY="1930">
        <dgm:presLayoutVars>
          <dgm:bulletEnabled val="1"/>
        </dgm:presLayoutVars>
      </dgm:prSet>
      <dgm:spPr/>
      <dgm:t>
        <a:bodyPr/>
        <a:lstStyle/>
        <a:p>
          <a:endParaRPr lang="vi-VN"/>
        </a:p>
      </dgm:t>
    </dgm:pt>
    <dgm:pt modelId="{CC469BAD-6412-4E04-92F3-F66EEB1039EF}" type="pres">
      <dgm:prSet presAssocID="{DD05FE86-9F7E-443D-A64F-93499C7E5EE8}" presName="sp" presStyleCnt="0"/>
      <dgm:spPr/>
    </dgm:pt>
    <dgm:pt modelId="{9626B358-91F6-49BF-8752-31921DE4E310}" type="pres">
      <dgm:prSet presAssocID="{B83F3573-D2BD-41EF-B857-788D54FF7C01}" presName="composite" presStyleCnt="0"/>
      <dgm:spPr/>
    </dgm:pt>
    <dgm:pt modelId="{295B8651-3EE0-478D-B8CA-8EFA120A07B3}" type="pres">
      <dgm:prSet presAssocID="{B83F3573-D2BD-41EF-B857-788D54FF7C01}" presName="parentText" presStyleLbl="alignNode1" presStyleIdx="4" presStyleCnt="10" custLinFactNeighborX="-4660" custLinFactNeighborY="-79">
        <dgm:presLayoutVars>
          <dgm:chMax val="1"/>
          <dgm:bulletEnabled val="1"/>
        </dgm:presLayoutVars>
      </dgm:prSet>
      <dgm:spPr/>
      <dgm:t>
        <a:bodyPr/>
        <a:lstStyle/>
        <a:p>
          <a:endParaRPr lang="en-US"/>
        </a:p>
      </dgm:t>
    </dgm:pt>
    <dgm:pt modelId="{91D79E93-BBE1-4EEF-AA53-0CA32D38062A}" type="pres">
      <dgm:prSet presAssocID="{B83F3573-D2BD-41EF-B857-788D54FF7C01}" presName="descendantText" presStyleLbl="alignAcc1" presStyleIdx="4" presStyleCnt="10" custLinFactNeighborX="124" custLinFactNeighborY="9068">
        <dgm:presLayoutVars>
          <dgm:bulletEnabled val="1"/>
        </dgm:presLayoutVars>
      </dgm:prSet>
      <dgm:spPr/>
      <dgm:t>
        <a:bodyPr/>
        <a:lstStyle/>
        <a:p>
          <a:endParaRPr lang="vi-VN"/>
        </a:p>
      </dgm:t>
    </dgm:pt>
    <dgm:pt modelId="{3D192F5E-596A-4EF4-B96D-C84D617FE9AC}" type="pres">
      <dgm:prSet presAssocID="{07D88676-C5B3-48E2-926F-2C0EC4DC8B00}" presName="sp" presStyleCnt="0"/>
      <dgm:spPr/>
    </dgm:pt>
    <dgm:pt modelId="{B6E43F51-9693-461D-9586-BE698F95FD74}" type="pres">
      <dgm:prSet presAssocID="{DEDE1E98-F9A8-4923-8D8A-E3D2769ED2F8}" presName="composite" presStyleCnt="0"/>
      <dgm:spPr/>
    </dgm:pt>
    <dgm:pt modelId="{EA65BAF6-BFCB-42AD-8C16-CE0C848BF767}" type="pres">
      <dgm:prSet presAssocID="{DEDE1E98-F9A8-4923-8D8A-E3D2769ED2F8}" presName="parentText" presStyleLbl="alignNode1" presStyleIdx="5" presStyleCnt="10" custLinFactNeighborX="-4660" custLinFactNeighborY="-79">
        <dgm:presLayoutVars>
          <dgm:chMax val="1"/>
          <dgm:bulletEnabled val="1"/>
        </dgm:presLayoutVars>
      </dgm:prSet>
      <dgm:spPr/>
      <dgm:t>
        <a:bodyPr/>
        <a:lstStyle/>
        <a:p>
          <a:endParaRPr lang="en-US"/>
        </a:p>
      </dgm:t>
    </dgm:pt>
    <dgm:pt modelId="{2CB71D88-341C-47A6-A1A0-53F8D9046019}" type="pres">
      <dgm:prSet presAssocID="{DEDE1E98-F9A8-4923-8D8A-E3D2769ED2F8}" presName="descendantText" presStyleLbl="alignAcc1" presStyleIdx="5" presStyleCnt="10" custLinFactNeighborX="124" custLinFactNeighborY="-2161">
        <dgm:presLayoutVars>
          <dgm:bulletEnabled val="1"/>
        </dgm:presLayoutVars>
      </dgm:prSet>
      <dgm:spPr/>
      <dgm:t>
        <a:bodyPr/>
        <a:lstStyle/>
        <a:p>
          <a:endParaRPr lang="vi-VN"/>
        </a:p>
      </dgm:t>
    </dgm:pt>
    <dgm:pt modelId="{5736436C-716A-4E2A-877A-115624DA13F3}" type="pres">
      <dgm:prSet presAssocID="{46AB4B68-F30E-4A85-AF8D-06C95E656878}" presName="sp" presStyleCnt="0"/>
      <dgm:spPr/>
    </dgm:pt>
    <dgm:pt modelId="{EB6A3010-9BBB-421A-B5CB-6DAC75A67711}" type="pres">
      <dgm:prSet presAssocID="{7D7D44C7-A7B7-494A-84BA-62938CC5E0C4}" presName="composite" presStyleCnt="0"/>
      <dgm:spPr/>
    </dgm:pt>
    <dgm:pt modelId="{5F48CA7E-3AC7-4389-963B-783034F6AF9B}" type="pres">
      <dgm:prSet presAssocID="{7D7D44C7-A7B7-494A-84BA-62938CC5E0C4}" presName="parentText" presStyleLbl="alignNode1" presStyleIdx="6" presStyleCnt="10" custLinFactNeighborX="-4660" custLinFactNeighborY="-79">
        <dgm:presLayoutVars>
          <dgm:chMax val="1"/>
          <dgm:bulletEnabled val="1"/>
        </dgm:presLayoutVars>
      </dgm:prSet>
      <dgm:spPr/>
      <dgm:t>
        <a:bodyPr/>
        <a:lstStyle/>
        <a:p>
          <a:endParaRPr lang="en-US"/>
        </a:p>
      </dgm:t>
    </dgm:pt>
    <dgm:pt modelId="{5BC9CC1C-EA1A-4E83-9919-7C23368A0F85}" type="pres">
      <dgm:prSet presAssocID="{7D7D44C7-A7B7-494A-84BA-62938CC5E0C4}" presName="descendantText" presStyleLbl="alignAcc1" presStyleIdx="6" presStyleCnt="10" custLinFactNeighborX="124" custLinFactNeighborY="4977">
        <dgm:presLayoutVars>
          <dgm:bulletEnabled val="1"/>
        </dgm:presLayoutVars>
      </dgm:prSet>
      <dgm:spPr/>
      <dgm:t>
        <a:bodyPr/>
        <a:lstStyle/>
        <a:p>
          <a:endParaRPr lang="vi-VN"/>
        </a:p>
      </dgm:t>
    </dgm:pt>
    <dgm:pt modelId="{F969EA4E-E604-414D-908C-2E57CFC119CA}" type="pres">
      <dgm:prSet presAssocID="{26FB7E8C-E214-40DF-8960-ED5472619866}" presName="sp" presStyleCnt="0"/>
      <dgm:spPr/>
    </dgm:pt>
    <dgm:pt modelId="{2022C6F0-9798-48D8-9164-C0FD432C6DE0}" type="pres">
      <dgm:prSet presAssocID="{1F97C044-EE28-480E-BE2D-4BA76835D286}" presName="composite" presStyleCnt="0"/>
      <dgm:spPr/>
    </dgm:pt>
    <dgm:pt modelId="{E80FC0B9-E0AB-48F3-9859-C27B2F04D3BC}" type="pres">
      <dgm:prSet presAssocID="{1F97C044-EE28-480E-BE2D-4BA76835D286}" presName="parentText" presStyleLbl="alignNode1" presStyleIdx="7" presStyleCnt="10" custLinFactNeighborX="-4660" custLinFactNeighborY="-79">
        <dgm:presLayoutVars>
          <dgm:chMax val="1"/>
          <dgm:bulletEnabled val="1"/>
        </dgm:presLayoutVars>
      </dgm:prSet>
      <dgm:spPr/>
      <dgm:t>
        <a:bodyPr/>
        <a:lstStyle/>
        <a:p>
          <a:endParaRPr lang="en-US"/>
        </a:p>
      </dgm:t>
    </dgm:pt>
    <dgm:pt modelId="{4FE9E10F-14E0-4E9B-A581-1CD440F594E3}" type="pres">
      <dgm:prSet presAssocID="{1F97C044-EE28-480E-BE2D-4BA76835D286}" presName="descendantText" presStyleLbl="alignAcc1" presStyleIdx="7" presStyleCnt="10" custLinFactNeighborX="124" custLinFactNeighborY="-6252">
        <dgm:presLayoutVars>
          <dgm:bulletEnabled val="1"/>
        </dgm:presLayoutVars>
      </dgm:prSet>
      <dgm:spPr/>
      <dgm:t>
        <a:bodyPr/>
        <a:lstStyle/>
        <a:p>
          <a:endParaRPr lang="vi-VN"/>
        </a:p>
      </dgm:t>
    </dgm:pt>
    <dgm:pt modelId="{93EACDF6-A321-44FC-B454-6CD21E19A2B4}" type="pres">
      <dgm:prSet presAssocID="{C7F60F99-6A68-48A7-B9CB-80ED64D4EC5C}" presName="sp" presStyleCnt="0"/>
      <dgm:spPr/>
    </dgm:pt>
    <dgm:pt modelId="{04092830-5AF0-434D-A056-ECE64CCBCAE5}" type="pres">
      <dgm:prSet presAssocID="{B8016C11-04D0-4516-9FEC-232C524272A6}" presName="composite" presStyleCnt="0"/>
      <dgm:spPr/>
    </dgm:pt>
    <dgm:pt modelId="{23939713-E8ED-4496-8F1E-B116C6656F6D}" type="pres">
      <dgm:prSet presAssocID="{B8016C11-04D0-4516-9FEC-232C524272A6}" presName="parentText" presStyleLbl="alignNode1" presStyleIdx="8" presStyleCnt="10" custLinFactNeighborX="-4660" custLinFactNeighborY="-79">
        <dgm:presLayoutVars>
          <dgm:chMax val="1"/>
          <dgm:bulletEnabled val="1"/>
        </dgm:presLayoutVars>
      </dgm:prSet>
      <dgm:spPr/>
      <dgm:t>
        <a:bodyPr/>
        <a:lstStyle/>
        <a:p>
          <a:endParaRPr lang="en-US"/>
        </a:p>
      </dgm:t>
    </dgm:pt>
    <dgm:pt modelId="{1E4354DD-8055-4625-AE64-DCB7D9A1BF12}" type="pres">
      <dgm:prSet presAssocID="{B8016C11-04D0-4516-9FEC-232C524272A6}" presName="descendantText" presStyleLbl="alignAcc1" presStyleIdx="8" presStyleCnt="10" custLinFactNeighborX="124" custLinFactNeighborY="886">
        <dgm:presLayoutVars>
          <dgm:bulletEnabled val="1"/>
        </dgm:presLayoutVars>
      </dgm:prSet>
      <dgm:spPr/>
      <dgm:t>
        <a:bodyPr/>
        <a:lstStyle/>
        <a:p>
          <a:endParaRPr lang="vi-VN"/>
        </a:p>
      </dgm:t>
    </dgm:pt>
    <dgm:pt modelId="{A664C469-43E8-41E9-963A-9EF00B025C78}" type="pres">
      <dgm:prSet presAssocID="{D351937C-894E-4B0F-A810-6E0AE1B01F5A}" presName="sp" presStyleCnt="0"/>
      <dgm:spPr/>
    </dgm:pt>
    <dgm:pt modelId="{0F44E3A1-6C79-4B0D-9939-94A4669B4E23}" type="pres">
      <dgm:prSet presAssocID="{E783B023-8AAC-48D7-9B9F-0394C3C04E56}" presName="composite" presStyleCnt="0"/>
      <dgm:spPr/>
    </dgm:pt>
    <dgm:pt modelId="{C7D0BD10-104B-44A3-A9F6-CF3D3C1BEB0C}" type="pres">
      <dgm:prSet presAssocID="{E783B023-8AAC-48D7-9B9F-0394C3C04E56}" presName="parentText" presStyleLbl="alignNode1" presStyleIdx="9" presStyleCnt="10" custLinFactNeighborX="-4660" custLinFactNeighborY="-79">
        <dgm:presLayoutVars>
          <dgm:chMax val="1"/>
          <dgm:bulletEnabled val="1"/>
        </dgm:presLayoutVars>
      </dgm:prSet>
      <dgm:spPr/>
      <dgm:t>
        <a:bodyPr/>
        <a:lstStyle/>
        <a:p>
          <a:endParaRPr lang="en-US"/>
        </a:p>
      </dgm:t>
    </dgm:pt>
    <dgm:pt modelId="{49A995A2-94D7-4718-9EE4-990DB50EDB4F}" type="pres">
      <dgm:prSet presAssocID="{E783B023-8AAC-48D7-9B9F-0394C3C04E56}" presName="descendantText" presStyleLbl="alignAcc1" presStyleIdx="9" presStyleCnt="10" custLinFactNeighborX="124" custLinFactNeighborY="-10343">
        <dgm:presLayoutVars>
          <dgm:bulletEnabled val="1"/>
        </dgm:presLayoutVars>
      </dgm:prSet>
      <dgm:spPr/>
      <dgm:t>
        <a:bodyPr/>
        <a:lstStyle/>
        <a:p>
          <a:endParaRPr lang="vi-VN"/>
        </a:p>
      </dgm:t>
    </dgm:pt>
  </dgm:ptLst>
  <dgm:cxnLst>
    <dgm:cxn modelId="{C67D11B2-8620-4FE5-B696-8F22AD0DAE37}" srcId="{EBF21D0B-8577-44E0-9CBD-96F89F1C70EB}" destId="{C2ED74DB-872F-45D2-88C2-7364AB04BDBB}" srcOrd="0" destOrd="0" parTransId="{A18D1A91-9C1C-4CC5-8955-19F72B11A648}" sibTransId="{1192F92E-A555-45DD-B03D-6ABD2786BB22}"/>
    <dgm:cxn modelId="{009BFFFA-BEAF-4D2D-90AE-0DD4A5A45F4D}" type="presOf" srcId="{319697CE-E8C5-46AE-9442-1224AAD8B054}" destId="{91D79E93-BBE1-4EEF-AA53-0CA32D38062A}" srcOrd="0" destOrd="1" presId="urn:microsoft.com/office/officeart/2005/8/layout/chevron2"/>
    <dgm:cxn modelId="{C4D6DA9D-C895-493B-BAFD-19FBBC69035C}" type="presOf" srcId="{4D40D835-C9AA-4C94-954A-8D81BE521535}" destId="{61834AFB-7A6B-4CB4-BD4C-33A44E9C4BAF}" srcOrd="0" destOrd="0" presId="urn:microsoft.com/office/officeart/2005/8/layout/chevron2"/>
    <dgm:cxn modelId="{C08CD059-C8F0-4501-A584-76017FE4C98A}" srcId="{7D7D44C7-A7B7-494A-84BA-62938CC5E0C4}" destId="{975D093B-0077-4011-B722-E93C70D97763}" srcOrd="1" destOrd="0" parTransId="{E2945744-38D3-4F52-B26C-F3D64822C9AA}" sibTransId="{FB8D7A42-B12D-44B4-88CC-B62D7F636C77}"/>
    <dgm:cxn modelId="{213EF5A2-0DEC-4B77-B323-5B8C9ED07AC2}" type="presOf" srcId="{2FA8A4A2-0C05-468D-A846-0FDD794D37A7}" destId="{1E4354DD-8055-4625-AE64-DCB7D9A1BF12}" srcOrd="0" destOrd="1" presId="urn:microsoft.com/office/officeart/2005/8/layout/chevron2"/>
    <dgm:cxn modelId="{442C111C-BCB7-4210-994B-FD33A029C4EF}" srcId="{B29FEF01-0B97-4871-8104-0611BE52ED68}" destId="{9664797B-6320-4981-8EF3-D7866D160AF1}" srcOrd="0" destOrd="0" parTransId="{CB510B7D-52B3-4559-B75E-C7345166503B}" sibTransId="{96782924-B0DC-445A-AE41-26303694BA08}"/>
    <dgm:cxn modelId="{2BA62382-818B-440F-96BD-799B13A9D77F}" srcId="{EBF21D0B-8577-44E0-9CBD-96F89F1C70EB}" destId="{E783B023-8AAC-48D7-9B9F-0394C3C04E56}" srcOrd="9" destOrd="0" parTransId="{5169E61B-4087-4E05-90D0-1DB7577F0349}" sibTransId="{D17D6A58-BB24-404B-9884-FAAA59728415}"/>
    <dgm:cxn modelId="{53813FBF-A5E4-4534-AE35-4AE0F1AB82C4}" srcId="{B8016C11-04D0-4516-9FEC-232C524272A6}" destId="{2FA8A4A2-0C05-468D-A846-0FDD794D37A7}" srcOrd="1" destOrd="0" parTransId="{B8002239-321C-4EA1-BA29-0290D64C966E}" sibTransId="{50F2394F-20FA-4B94-93C9-612728CD9832}"/>
    <dgm:cxn modelId="{C9448953-DD2C-47BD-92F6-75B7A3BB0D94}" srcId="{EBF21D0B-8577-44E0-9CBD-96F89F1C70EB}" destId="{DEDE1E98-F9A8-4923-8D8A-E3D2769ED2F8}" srcOrd="5" destOrd="0" parTransId="{2AF39708-20D7-40D8-B6FC-651C252457E2}" sibTransId="{46AB4B68-F30E-4A85-AF8D-06C95E656878}"/>
    <dgm:cxn modelId="{2712543B-90E0-4FA7-A292-9D0328B56AD5}" type="presOf" srcId="{E1A14D10-1B8D-4042-A261-A292EA739337}" destId="{4FE9E10F-14E0-4E9B-A581-1CD440F594E3}" srcOrd="0" destOrd="0" presId="urn:microsoft.com/office/officeart/2005/8/layout/chevron2"/>
    <dgm:cxn modelId="{361230EE-D5FF-4E21-AB32-408B376F1DC9}" type="presOf" srcId="{9664797B-6320-4981-8EF3-D7866D160AF1}" destId="{6CF1CEF2-6857-44AF-82C3-23C93B9B6046}" srcOrd="0" destOrd="0" presId="urn:microsoft.com/office/officeart/2005/8/layout/chevron2"/>
    <dgm:cxn modelId="{7BA83C2B-D369-4C2F-BC2B-C2BF38F29563}" type="presOf" srcId="{975D093B-0077-4011-B722-E93C70D97763}" destId="{5BC9CC1C-EA1A-4E83-9919-7C23368A0F85}" srcOrd="0" destOrd="1" presId="urn:microsoft.com/office/officeart/2005/8/layout/chevron2"/>
    <dgm:cxn modelId="{DC636DBA-F2DD-44F9-B508-90D0BDF31D83}" srcId="{EBF21D0B-8577-44E0-9CBD-96F89F1C70EB}" destId="{1F97C044-EE28-480E-BE2D-4BA76835D286}" srcOrd="7" destOrd="0" parTransId="{2A22CE9C-DC6B-4232-8515-0C9EF1AB18DB}" sibTransId="{C7F60F99-6A68-48A7-B9CB-80ED64D4EC5C}"/>
    <dgm:cxn modelId="{BBC247C3-12BD-4056-9F1A-C9F9F24460E9}" srcId="{1F97C044-EE28-480E-BE2D-4BA76835D286}" destId="{E1A14D10-1B8D-4042-A261-A292EA739337}" srcOrd="0" destOrd="0" parTransId="{F17350A6-7B0D-4461-93D8-64C006E94475}" sibTransId="{B3BE0105-7044-41E7-85DC-EBA038A66DC0}"/>
    <dgm:cxn modelId="{B78815D5-6E1B-4120-BC4F-84D51A5D88EA}" type="presOf" srcId="{C2ED74DB-872F-45D2-88C2-7364AB04BDBB}" destId="{B0FE3D5F-F3A9-4559-88D2-59BC8FC7BF88}" srcOrd="0" destOrd="0" presId="urn:microsoft.com/office/officeart/2005/8/layout/chevron2"/>
    <dgm:cxn modelId="{6506ED09-4C85-4914-A795-82292AF74BEE}" type="presOf" srcId="{993E9AE3-EEDC-4C4F-8614-10B00D458AE1}" destId="{49A995A2-94D7-4718-9EE4-990DB50EDB4F}" srcOrd="0" destOrd="0" presId="urn:microsoft.com/office/officeart/2005/8/layout/chevron2"/>
    <dgm:cxn modelId="{1ED31A7C-92FF-427C-81B4-F33536D5F5F7}" srcId="{EBF21D0B-8577-44E0-9CBD-96F89F1C70EB}" destId="{B29FEF01-0B97-4871-8104-0611BE52ED68}" srcOrd="2" destOrd="0" parTransId="{52393749-3260-417B-8CD1-92EB5AEBA1D1}" sibTransId="{4264AED0-938D-4AD0-B6CE-7FA77AB0364D}"/>
    <dgm:cxn modelId="{AE160308-2EE2-432D-A28D-0300C93BDBCE}" type="presOf" srcId="{658E62CF-9029-4D09-853F-50DF88305B82}" destId="{C2D9970E-1A8F-402C-9712-B429195C8CBE}" srcOrd="0" destOrd="0" presId="urn:microsoft.com/office/officeart/2005/8/layout/chevron2"/>
    <dgm:cxn modelId="{2F8FFE52-9472-4196-AABE-FBF2F788BA08}" type="presOf" srcId="{EBF21D0B-8577-44E0-9CBD-96F89F1C70EB}" destId="{ED73327A-9C6E-44CD-837C-47B84EB5AA56}" srcOrd="0" destOrd="0" presId="urn:microsoft.com/office/officeart/2005/8/layout/chevron2"/>
    <dgm:cxn modelId="{A950E5A7-0814-43BE-99FF-0A93D08B6C5A}" type="presOf" srcId="{7D7D44C7-A7B7-494A-84BA-62938CC5E0C4}" destId="{5F48CA7E-3AC7-4389-963B-783034F6AF9B}" srcOrd="0" destOrd="0" presId="urn:microsoft.com/office/officeart/2005/8/layout/chevron2"/>
    <dgm:cxn modelId="{F75BC737-9543-49D5-8584-99DE57D14F26}" type="presOf" srcId="{F2A46CCC-1060-470F-9B8A-9A53670EE896}" destId="{1E3FFC92-7A34-420D-833F-CF04C2E8D010}" srcOrd="0" destOrd="1" presId="urn:microsoft.com/office/officeart/2005/8/layout/chevron2"/>
    <dgm:cxn modelId="{308719E9-172C-4A3C-AE62-F9C710BCCAC6}" srcId="{C2ED74DB-872F-45D2-88C2-7364AB04BDBB}" destId="{658E62CF-9029-4D09-853F-50DF88305B82}" srcOrd="0" destOrd="0" parTransId="{34E3487D-8A9B-4A3A-A200-45F68C1F87F1}" sibTransId="{06BEDF29-F9CF-44C4-9A58-758A8811DDF5}"/>
    <dgm:cxn modelId="{C3291937-AC19-4DEF-9F15-4D0CD471AAC2}" srcId="{1F97C044-EE28-480E-BE2D-4BA76835D286}" destId="{87759645-CD8C-4D1C-B2D5-709B89309B26}" srcOrd="1" destOrd="0" parTransId="{39A545A8-678B-4638-994B-291A419547CC}" sibTransId="{34A45E7B-84F7-49E5-B343-6986B6BB1CBC}"/>
    <dgm:cxn modelId="{A6FF76B9-57C4-4842-9BEB-C98B4C736BF8}" type="presOf" srcId="{B29FEF01-0B97-4871-8104-0611BE52ED68}" destId="{FCDD891F-8EF5-490F-A5C8-67D79C71025E}" srcOrd="0" destOrd="0" presId="urn:microsoft.com/office/officeart/2005/8/layout/chevron2"/>
    <dgm:cxn modelId="{3912D295-C193-49CC-AA65-3C3A40ED879A}" type="presOf" srcId="{01725E40-C203-490F-A377-4ADABF4A4253}" destId="{2CB71D88-341C-47A6-A1A0-53F8D9046019}" srcOrd="0" destOrd="1" presId="urn:microsoft.com/office/officeart/2005/8/layout/chevron2"/>
    <dgm:cxn modelId="{3F02BD46-78C1-4260-84BE-5319AA7FCB43}" type="presOf" srcId="{DEDE1E98-F9A8-4923-8D8A-E3D2769ED2F8}" destId="{EA65BAF6-BFCB-42AD-8C16-CE0C848BF767}" srcOrd="0" destOrd="0" presId="urn:microsoft.com/office/officeart/2005/8/layout/chevron2"/>
    <dgm:cxn modelId="{788E9D5A-BA7C-41EE-A6F6-29140AE67B85}" type="presOf" srcId="{D61DA98A-DF79-4C4F-BF12-5245831E4E22}" destId="{1E4354DD-8055-4625-AE64-DCB7D9A1BF12}" srcOrd="0" destOrd="0" presId="urn:microsoft.com/office/officeart/2005/8/layout/chevron2"/>
    <dgm:cxn modelId="{D602110C-B077-4F4C-BDE7-D22096E34B77}" srcId="{F21F9EC1-C343-4526-ACE7-9267CC8333CC}" destId="{642AD50B-742C-497C-8BF4-8DD9B2814164}" srcOrd="0" destOrd="0" parTransId="{A8998F7C-60D4-4AE1-B06E-31F9C49A3350}" sibTransId="{D23C403F-F69D-41FB-905E-D0BA35670251}"/>
    <dgm:cxn modelId="{10D96810-2B1A-4E9D-945F-F1B9BFDDF20A}" type="presOf" srcId="{4FCA434F-86F7-4BF5-BF20-58513BC58D38}" destId="{5BC9CC1C-EA1A-4E83-9919-7C23368A0F85}" srcOrd="0" destOrd="0" presId="urn:microsoft.com/office/officeart/2005/8/layout/chevron2"/>
    <dgm:cxn modelId="{034ED77F-E12F-4256-87DB-2EDA502F4FAB}" srcId="{EBF21D0B-8577-44E0-9CBD-96F89F1C70EB}" destId="{977635E8-6C77-49D0-9EA9-B014A01BCF66}" srcOrd="3" destOrd="0" parTransId="{96F07543-DE39-4D95-8570-52844380057E}" sibTransId="{DD05FE86-9F7E-443D-A64F-93499C7E5EE8}"/>
    <dgm:cxn modelId="{F8C895D3-DBA3-424D-9781-C2436CA007F8}" srcId="{977635E8-6C77-49D0-9EA9-B014A01BCF66}" destId="{4D40D835-C9AA-4C94-954A-8D81BE521535}" srcOrd="0" destOrd="0" parTransId="{ABE47BCA-1E63-43F3-AFF7-462EE841C2CF}" sibTransId="{6F764EED-66CF-4C89-86EA-0CB47D84F8DB}"/>
    <dgm:cxn modelId="{DC77EBF4-F2B1-422E-A587-0CC5B196715C}" srcId="{B8016C11-04D0-4516-9FEC-232C524272A6}" destId="{D61DA98A-DF79-4C4F-BF12-5245831E4E22}" srcOrd="0" destOrd="0" parTransId="{16160AAA-46DF-4417-94FE-DE98C7023E54}" sibTransId="{0C4B6803-45BF-46DA-8A1C-6B5B57F29D1E}"/>
    <dgm:cxn modelId="{DA8FBB4D-EF90-40C3-B561-7F54859592AB}" srcId="{B29FEF01-0B97-4871-8104-0611BE52ED68}" destId="{539EFC74-1ED8-48A8-A5F0-FEF0C8225113}" srcOrd="1" destOrd="0" parTransId="{76729070-33F6-477A-A734-386BD31D1DF3}" sibTransId="{367B4220-57B5-4581-ADA4-0061ACBA1B35}"/>
    <dgm:cxn modelId="{D4A90F11-E94B-48EE-8E0D-37BF1E339975}" srcId="{E783B023-8AAC-48D7-9B9F-0394C3C04E56}" destId="{A65EFD86-053D-4AC3-8A1F-C636E82EB27E}" srcOrd="1" destOrd="0" parTransId="{110074C6-F748-4227-9485-26DAB6A278FA}" sibTransId="{A4FC8CC2-B25C-4CF6-8392-84EFF43D0F7E}"/>
    <dgm:cxn modelId="{3E145B81-BD9D-466D-B443-BFBE0B2F27D2}" type="presOf" srcId="{E783B023-8AAC-48D7-9B9F-0394C3C04E56}" destId="{C7D0BD10-104B-44A3-A9F6-CF3D3C1BEB0C}" srcOrd="0" destOrd="0" presId="urn:microsoft.com/office/officeart/2005/8/layout/chevron2"/>
    <dgm:cxn modelId="{9288B202-B28F-4B0B-BB2B-3CEDB0B2E941}" type="presOf" srcId="{B83F3573-D2BD-41EF-B857-788D54FF7C01}" destId="{295B8651-3EE0-478D-B8CA-8EFA120A07B3}" srcOrd="0" destOrd="0" presId="urn:microsoft.com/office/officeart/2005/8/layout/chevron2"/>
    <dgm:cxn modelId="{5C64AF67-C176-42B2-8B38-4CDF22138049}" srcId="{C2ED74DB-872F-45D2-88C2-7364AB04BDBB}" destId="{C9AA723A-6701-442A-8CDC-4F8880333F7D}" srcOrd="1" destOrd="0" parTransId="{66E41373-16B0-4069-A314-6114B60697D8}" sibTransId="{C686311E-C7C9-43E4-9130-F1EBB668599D}"/>
    <dgm:cxn modelId="{0B4B074F-1AD3-4FD3-9512-E06FE545CDA8}" srcId="{977635E8-6C77-49D0-9EA9-B014A01BCF66}" destId="{FB3C5F9D-B40F-4781-A73A-5A2253DDFC8D}" srcOrd="1" destOrd="0" parTransId="{D588D284-CDE0-4017-AC81-2C4A434EB78D}" sibTransId="{C01D78E9-29B1-4EC0-8F71-55CF2B2FD8DA}"/>
    <dgm:cxn modelId="{57310E2E-3706-4612-AD37-22CC1BB086CC}" type="presOf" srcId="{1F97C044-EE28-480E-BE2D-4BA76835D286}" destId="{E80FC0B9-E0AB-48F3-9859-C27B2F04D3BC}" srcOrd="0" destOrd="0" presId="urn:microsoft.com/office/officeart/2005/8/layout/chevron2"/>
    <dgm:cxn modelId="{6A292CAB-0DF6-4C30-9582-FD308889E482}" srcId="{DEDE1E98-F9A8-4923-8D8A-E3D2769ED2F8}" destId="{01725E40-C203-490F-A377-4ADABF4A4253}" srcOrd="1" destOrd="0" parTransId="{E70407F1-7EF0-4F20-AD46-298DDC88B48D}" sibTransId="{C1C8F289-B948-4A12-854A-E8DDC4AE2D10}"/>
    <dgm:cxn modelId="{55270EBC-3046-4CC5-8BFA-30F401BACFBA}" type="presOf" srcId="{87759645-CD8C-4D1C-B2D5-709B89309B26}" destId="{4FE9E10F-14E0-4E9B-A581-1CD440F594E3}" srcOrd="0" destOrd="1" presId="urn:microsoft.com/office/officeart/2005/8/layout/chevron2"/>
    <dgm:cxn modelId="{93EFC34E-DBC9-4053-9307-B906E334E6A8}" type="presOf" srcId="{977635E8-6C77-49D0-9EA9-B014A01BCF66}" destId="{920BB88D-09A0-47B4-BC80-53A366697614}" srcOrd="0" destOrd="0" presId="urn:microsoft.com/office/officeart/2005/8/layout/chevron2"/>
    <dgm:cxn modelId="{42090A82-A955-4617-A7B8-6F846C99FE3E}" srcId="{DEDE1E98-F9A8-4923-8D8A-E3D2769ED2F8}" destId="{D4346A61-B48D-4EB3-B248-DD0CC512FF1D}" srcOrd="0" destOrd="0" parTransId="{4361B91C-555E-4630-A792-7C76ADEEA018}" sibTransId="{405D6851-12B2-49EC-9E2A-6841B16250D6}"/>
    <dgm:cxn modelId="{CA8F6438-9CD7-4F37-918E-2617CB634C2C}" srcId="{E783B023-8AAC-48D7-9B9F-0394C3C04E56}" destId="{993E9AE3-EEDC-4C4F-8614-10B00D458AE1}" srcOrd="0" destOrd="0" parTransId="{1BE92CB5-55C8-4533-9F7C-8F5553827ABF}" sibTransId="{E5CE6CFD-EA52-492A-A0AA-C7D591F66175}"/>
    <dgm:cxn modelId="{83A090C3-BEDB-4A1F-B9B1-541672C1475C}" type="presOf" srcId="{F21F9EC1-C343-4526-ACE7-9267CC8333CC}" destId="{AE266ED0-E018-4DBB-BA79-38C1C77EB7BC}" srcOrd="0" destOrd="0" presId="urn:microsoft.com/office/officeart/2005/8/layout/chevron2"/>
    <dgm:cxn modelId="{734A6FFF-47B6-41B2-A136-AA58FDDED43F}" srcId="{EBF21D0B-8577-44E0-9CBD-96F89F1C70EB}" destId="{F21F9EC1-C343-4526-ACE7-9267CC8333CC}" srcOrd="1" destOrd="0" parTransId="{A02C76D0-AFB4-4124-8454-758BD1E436CB}" sibTransId="{DCCCA5DA-75E8-4F9D-B772-413183242D9F}"/>
    <dgm:cxn modelId="{9EC7C706-405F-4AE0-ABA3-01E5911D868F}" type="presOf" srcId="{642AD50B-742C-497C-8BF4-8DD9B2814164}" destId="{1E3FFC92-7A34-420D-833F-CF04C2E8D010}" srcOrd="0" destOrd="0" presId="urn:microsoft.com/office/officeart/2005/8/layout/chevron2"/>
    <dgm:cxn modelId="{05F1C142-CAB5-43F0-9CED-5BDB9A494E4C}" type="presOf" srcId="{FB3C5F9D-B40F-4781-A73A-5A2253DDFC8D}" destId="{61834AFB-7A6B-4CB4-BD4C-33A44E9C4BAF}" srcOrd="0" destOrd="1" presId="urn:microsoft.com/office/officeart/2005/8/layout/chevron2"/>
    <dgm:cxn modelId="{9BB5049F-C093-4CD3-AB9B-EB85B866A9BD}" type="presOf" srcId="{A65EFD86-053D-4AC3-8A1F-C636E82EB27E}" destId="{49A995A2-94D7-4718-9EE4-990DB50EDB4F}" srcOrd="0" destOrd="1" presId="urn:microsoft.com/office/officeart/2005/8/layout/chevron2"/>
    <dgm:cxn modelId="{A82D1886-F3AC-458A-8D80-9EA84747C3B9}" type="presOf" srcId="{EC26A89F-D78D-4560-960F-669926F273E8}" destId="{91D79E93-BBE1-4EEF-AA53-0CA32D38062A}" srcOrd="0" destOrd="0" presId="urn:microsoft.com/office/officeart/2005/8/layout/chevron2"/>
    <dgm:cxn modelId="{7F65F387-991D-4420-AE0C-A20AF5237E5F}" srcId="{F21F9EC1-C343-4526-ACE7-9267CC8333CC}" destId="{F2A46CCC-1060-470F-9B8A-9A53670EE896}" srcOrd="1" destOrd="0" parTransId="{71605310-304F-48FF-B85B-B8E800C240C3}" sibTransId="{D3F01484-5288-4C0F-B08D-DE578A4DD89F}"/>
    <dgm:cxn modelId="{3CE0CFE0-7742-413A-8CC2-600D12DB3277}" srcId="{EBF21D0B-8577-44E0-9CBD-96F89F1C70EB}" destId="{B83F3573-D2BD-41EF-B857-788D54FF7C01}" srcOrd="4" destOrd="0" parTransId="{64C05483-49F7-43E0-8331-062FAADFC78D}" sibTransId="{07D88676-C5B3-48E2-926F-2C0EC4DC8B00}"/>
    <dgm:cxn modelId="{83ACD5C2-3BB6-42A9-BA93-2D5763610E7A}" type="presOf" srcId="{D4346A61-B48D-4EB3-B248-DD0CC512FF1D}" destId="{2CB71D88-341C-47A6-A1A0-53F8D9046019}" srcOrd="0" destOrd="0" presId="urn:microsoft.com/office/officeart/2005/8/layout/chevron2"/>
    <dgm:cxn modelId="{A206846B-9B6D-4006-B254-6685DE1413DD}" type="presOf" srcId="{C9AA723A-6701-442A-8CDC-4F8880333F7D}" destId="{C2D9970E-1A8F-402C-9712-B429195C8CBE}" srcOrd="0" destOrd="1" presId="urn:microsoft.com/office/officeart/2005/8/layout/chevron2"/>
    <dgm:cxn modelId="{1738DD48-57B4-43FF-803E-328C98B015AA}" srcId="{B83F3573-D2BD-41EF-B857-788D54FF7C01}" destId="{319697CE-E8C5-46AE-9442-1224AAD8B054}" srcOrd="1" destOrd="0" parTransId="{58D44463-98BB-4547-BCA9-69C00CADDF9F}" sibTransId="{1400B762-02A7-46CA-90C5-3C5961F3FCCA}"/>
    <dgm:cxn modelId="{11A107BE-9CA4-4C7D-ABC1-299424C3DCC7}" srcId="{EBF21D0B-8577-44E0-9CBD-96F89F1C70EB}" destId="{B8016C11-04D0-4516-9FEC-232C524272A6}" srcOrd="8" destOrd="0" parTransId="{0D10EFFE-0088-4CEB-A765-47C1DE017EA9}" sibTransId="{D351937C-894E-4B0F-A810-6E0AE1B01F5A}"/>
    <dgm:cxn modelId="{5B1111C7-1D84-4188-92A2-7BEEF8215708}" type="presOf" srcId="{539EFC74-1ED8-48A8-A5F0-FEF0C8225113}" destId="{6CF1CEF2-6857-44AF-82C3-23C93B9B6046}" srcOrd="0" destOrd="1" presId="urn:microsoft.com/office/officeart/2005/8/layout/chevron2"/>
    <dgm:cxn modelId="{82B3D142-4789-4D7C-91E1-9D07DC5CE0AC}" srcId="{B83F3573-D2BD-41EF-B857-788D54FF7C01}" destId="{EC26A89F-D78D-4560-960F-669926F273E8}" srcOrd="0" destOrd="0" parTransId="{B50AA1EC-8BFD-4CC9-B899-7EAEE5C2517B}" sibTransId="{DF5CF014-51C3-449E-840E-A9099F4A44C4}"/>
    <dgm:cxn modelId="{4FD59012-F8BC-4531-9498-43DA1F226F77}" srcId="{7D7D44C7-A7B7-494A-84BA-62938CC5E0C4}" destId="{4FCA434F-86F7-4BF5-BF20-58513BC58D38}" srcOrd="0" destOrd="0" parTransId="{EB585C62-5C57-40FC-87F1-D27ED48A9704}" sibTransId="{78C92C2E-B714-4D82-8F59-7CCB8CCDD6D8}"/>
    <dgm:cxn modelId="{4378085C-9770-4AED-943B-4B78272BB446}" type="presOf" srcId="{B8016C11-04D0-4516-9FEC-232C524272A6}" destId="{23939713-E8ED-4496-8F1E-B116C6656F6D}" srcOrd="0" destOrd="0" presId="urn:microsoft.com/office/officeart/2005/8/layout/chevron2"/>
    <dgm:cxn modelId="{64D94636-5020-4FD3-8BC2-9102832F47C6}" srcId="{EBF21D0B-8577-44E0-9CBD-96F89F1C70EB}" destId="{7D7D44C7-A7B7-494A-84BA-62938CC5E0C4}" srcOrd="6" destOrd="0" parTransId="{B339DBE6-8D74-43F8-BACA-D3F259B199F4}" sibTransId="{26FB7E8C-E214-40DF-8960-ED5472619866}"/>
    <dgm:cxn modelId="{4D6A47D4-580C-4EAE-B25A-00303662A3CE}" type="presParOf" srcId="{ED73327A-9C6E-44CD-837C-47B84EB5AA56}" destId="{8838C659-759E-4D30-ACD9-18B510DFF128}" srcOrd="0" destOrd="0" presId="urn:microsoft.com/office/officeart/2005/8/layout/chevron2"/>
    <dgm:cxn modelId="{F349A73B-FD42-4589-9063-EFD7DE884BC0}" type="presParOf" srcId="{8838C659-759E-4D30-ACD9-18B510DFF128}" destId="{B0FE3D5F-F3A9-4559-88D2-59BC8FC7BF88}" srcOrd="0" destOrd="0" presId="urn:microsoft.com/office/officeart/2005/8/layout/chevron2"/>
    <dgm:cxn modelId="{69B213A4-1118-4600-908A-6B09DE00109A}" type="presParOf" srcId="{8838C659-759E-4D30-ACD9-18B510DFF128}" destId="{C2D9970E-1A8F-402C-9712-B429195C8CBE}" srcOrd="1" destOrd="0" presId="urn:microsoft.com/office/officeart/2005/8/layout/chevron2"/>
    <dgm:cxn modelId="{EA9DA86B-1F81-41B6-B8B6-56D1F1CE81D9}" type="presParOf" srcId="{ED73327A-9C6E-44CD-837C-47B84EB5AA56}" destId="{A40DD897-FB82-4898-8648-B5F3BA96C2E3}" srcOrd="1" destOrd="0" presId="urn:microsoft.com/office/officeart/2005/8/layout/chevron2"/>
    <dgm:cxn modelId="{A16C9216-0CCF-40A7-A015-D0DFD3680967}" type="presParOf" srcId="{ED73327A-9C6E-44CD-837C-47B84EB5AA56}" destId="{3A183DCB-563C-487D-A58E-1472E86ECEDA}" srcOrd="2" destOrd="0" presId="urn:microsoft.com/office/officeart/2005/8/layout/chevron2"/>
    <dgm:cxn modelId="{E87B511E-D0FB-4AF4-A981-5E3E3EABBF5C}" type="presParOf" srcId="{3A183DCB-563C-487D-A58E-1472E86ECEDA}" destId="{AE266ED0-E018-4DBB-BA79-38C1C77EB7BC}" srcOrd="0" destOrd="0" presId="urn:microsoft.com/office/officeart/2005/8/layout/chevron2"/>
    <dgm:cxn modelId="{BC3F00CA-563F-40D0-BCBE-E099B16412FB}" type="presParOf" srcId="{3A183DCB-563C-487D-A58E-1472E86ECEDA}" destId="{1E3FFC92-7A34-420D-833F-CF04C2E8D010}" srcOrd="1" destOrd="0" presId="urn:microsoft.com/office/officeart/2005/8/layout/chevron2"/>
    <dgm:cxn modelId="{7FF22A21-A337-4EF4-BC75-AE5C2F03CE38}" type="presParOf" srcId="{ED73327A-9C6E-44CD-837C-47B84EB5AA56}" destId="{8861B793-0416-4DA2-9D93-AB5D2B0F6283}" srcOrd="3" destOrd="0" presId="urn:microsoft.com/office/officeart/2005/8/layout/chevron2"/>
    <dgm:cxn modelId="{AE459884-85BB-4375-B7A8-745E281265DF}" type="presParOf" srcId="{ED73327A-9C6E-44CD-837C-47B84EB5AA56}" destId="{7E9A348D-ABBC-45E5-BBD9-073BAFB891D4}" srcOrd="4" destOrd="0" presId="urn:microsoft.com/office/officeart/2005/8/layout/chevron2"/>
    <dgm:cxn modelId="{34D89B23-3586-4A44-9266-B8C782DE2DF7}" type="presParOf" srcId="{7E9A348D-ABBC-45E5-BBD9-073BAFB891D4}" destId="{FCDD891F-8EF5-490F-A5C8-67D79C71025E}" srcOrd="0" destOrd="0" presId="urn:microsoft.com/office/officeart/2005/8/layout/chevron2"/>
    <dgm:cxn modelId="{BE7EFBA2-C40C-40B3-AE97-2566891BD908}" type="presParOf" srcId="{7E9A348D-ABBC-45E5-BBD9-073BAFB891D4}" destId="{6CF1CEF2-6857-44AF-82C3-23C93B9B6046}" srcOrd="1" destOrd="0" presId="urn:microsoft.com/office/officeart/2005/8/layout/chevron2"/>
    <dgm:cxn modelId="{5212EAB9-F791-4915-BFCC-F38EC9C92899}" type="presParOf" srcId="{ED73327A-9C6E-44CD-837C-47B84EB5AA56}" destId="{8C9D6794-C28C-4F7B-B764-3AD7A67656A7}" srcOrd="5" destOrd="0" presId="urn:microsoft.com/office/officeart/2005/8/layout/chevron2"/>
    <dgm:cxn modelId="{1CFA48BE-0EC2-487D-9731-CF270AD0699A}" type="presParOf" srcId="{ED73327A-9C6E-44CD-837C-47B84EB5AA56}" destId="{04623BC1-4C92-4BBE-BF16-A7C6F9EE39CA}" srcOrd="6" destOrd="0" presId="urn:microsoft.com/office/officeart/2005/8/layout/chevron2"/>
    <dgm:cxn modelId="{59A0250E-2D80-418B-8863-1BFBCDB82481}" type="presParOf" srcId="{04623BC1-4C92-4BBE-BF16-A7C6F9EE39CA}" destId="{920BB88D-09A0-47B4-BC80-53A366697614}" srcOrd="0" destOrd="0" presId="urn:microsoft.com/office/officeart/2005/8/layout/chevron2"/>
    <dgm:cxn modelId="{A21FEA5A-71B9-4AE6-B468-2BF97BDCC3D6}" type="presParOf" srcId="{04623BC1-4C92-4BBE-BF16-A7C6F9EE39CA}" destId="{61834AFB-7A6B-4CB4-BD4C-33A44E9C4BAF}" srcOrd="1" destOrd="0" presId="urn:microsoft.com/office/officeart/2005/8/layout/chevron2"/>
    <dgm:cxn modelId="{9383D5F2-C9A2-4B58-A7DF-4206114C04FC}" type="presParOf" srcId="{ED73327A-9C6E-44CD-837C-47B84EB5AA56}" destId="{CC469BAD-6412-4E04-92F3-F66EEB1039EF}" srcOrd="7" destOrd="0" presId="urn:microsoft.com/office/officeart/2005/8/layout/chevron2"/>
    <dgm:cxn modelId="{2E0DEB5D-E35D-44E3-B389-7E4C67C2652C}" type="presParOf" srcId="{ED73327A-9C6E-44CD-837C-47B84EB5AA56}" destId="{9626B358-91F6-49BF-8752-31921DE4E310}" srcOrd="8" destOrd="0" presId="urn:microsoft.com/office/officeart/2005/8/layout/chevron2"/>
    <dgm:cxn modelId="{A2CDFA8E-FB18-47D7-90C9-6DB708DC2603}" type="presParOf" srcId="{9626B358-91F6-49BF-8752-31921DE4E310}" destId="{295B8651-3EE0-478D-B8CA-8EFA120A07B3}" srcOrd="0" destOrd="0" presId="urn:microsoft.com/office/officeart/2005/8/layout/chevron2"/>
    <dgm:cxn modelId="{41B8BD65-2B8D-49F1-94EB-59B67B25E714}" type="presParOf" srcId="{9626B358-91F6-49BF-8752-31921DE4E310}" destId="{91D79E93-BBE1-4EEF-AA53-0CA32D38062A}" srcOrd="1" destOrd="0" presId="urn:microsoft.com/office/officeart/2005/8/layout/chevron2"/>
    <dgm:cxn modelId="{1EAF5797-DD1E-4F9F-AB31-5A46CD184D03}" type="presParOf" srcId="{ED73327A-9C6E-44CD-837C-47B84EB5AA56}" destId="{3D192F5E-596A-4EF4-B96D-C84D617FE9AC}" srcOrd="9" destOrd="0" presId="urn:microsoft.com/office/officeart/2005/8/layout/chevron2"/>
    <dgm:cxn modelId="{CC7A1B73-2648-4775-AFAC-03B624C7C6F9}" type="presParOf" srcId="{ED73327A-9C6E-44CD-837C-47B84EB5AA56}" destId="{B6E43F51-9693-461D-9586-BE698F95FD74}" srcOrd="10" destOrd="0" presId="urn:microsoft.com/office/officeart/2005/8/layout/chevron2"/>
    <dgm:cxn modelId="{D2900D57-4CB8-4BDC-9BEA-E18C15EE87AB}" type="presParOf" srcId="{B6E43F51-9693-461D-9586-BE698F95FD74}" destId="{EA65BAF6-BFCB-42AD-8C16-CE0C848BF767}" srcOrd="0" destOrd="0" presId="urn:microsoft.com/office/officeart/2005/8/layout/chevron2"/>
    <dgm:cxn modelId="{32087F27-C48B-4268-B495-0FA294671940}" type="presParOf" srcId="{B6E43F51-9693-461D-9586-BE698F95FD74}" destId="{2CB71D88-341C-47A6-A1A0-53F8D9046019}" srcOrd="1" destOrd="0" presId="urn:microsoft.com/office/officeart/2005/8/layout/chevron2"/>
    <dgm:cxn modelId="{E6351F5E-FA4B-480E-9F02-49788F3C0B1F}" type="presParOf" srcId="{ED73327A-9C6E-44CD-837C-47B84EB5AA56}" destId="{5736436C-716A-4E2A-877A-115624DA13F3}" srcOrd="11" destOrd="0" presId="urn:microsoft.com/office/officeart/2005/8/layout/chevron2"/>
    <dgm:cxn modelId="{8CAE331C-1796-4DED-BA56-4CA0DBE989D5}" type="presParOf" srcId="{ED73327A-9C6E-44CD-837C-47B84EB5AA56}" destId="{EB6A3010-9BBB-421A-B5CB-6DAC75A67711}" srcOrd="12" destOrd="0" presId="urn:microsoft.com/office/officeart/2005/8/layout/chevron2"/>
    <dgm:cxn modelId="{DA3BBE0A-5F40-4D1F-9E81-793E5BD78997}" type="presParOf" srcId="{EB6A3010-9BBB-421A-B5CB-6DAC75A67711}" destId="{5F48CA7E-3AC7-4389-963B-783034F6AF9B}" srcOrd="0" destOrd="0" presId="urn:microsoft.com/office/officeart/2005/8/layout/chevron2"/>
    <dgm:cxn modelId="{24935891-94C3-429D-8094-17DF3FCC1667}" type="presParOf" srcId="{EB6A3010-9BBB-421A-B5CB-6DAC75A67711}" destId="{5BC9CC1C-EA1A-4E83-9919-7C23368A0F85}" srcOrd="1" destOrd="0" presId="urn:microsoft.com/office/officeart/2005/8/layout/chevron2"/>
    <dgm:cxn modelId="{0560FC09-97D7-4255-890D-99A89D699F3A}" type="presParOf" srcId="{ED73327A-9C6E-44CD-837C-47B84EB5AA56}" destId="{F969EA4E-E604-414D-908C-2E57CFC119CA}" srcOrd="13" destOrd="0" presId="urn:microsoft.com/office/officeart/2005/8/layout/chevron2"/>
    <dgm:cxn modelId="{E1F9C35E-787B-4EF3-B6E3-B3D24D67F32A}" type="presParOf" srcId="{ED73327A-9C6E-44CD-837C-47B84EB5AA56}" destId="{2022C6F0-9798-48D8-9164-C0FD432C6DE0}" srcOrd="14" destOrd="0" presId="urn:microsoft.com/office/officeart/2005/8/layout/chevron2"/>
    <dgm:cxn modelId="{93C5ED7F-A975-4637-95A7-F4A93DB24BF4}" type="presParOf" srcId="{2022C6F0-9798-48D8-9164-C0FD432C6DE0}" destId="{E80FC0B9-E0AB-48F3-9859-C27B2F04D3BC}" srcOrd="0" destOrd="0" presId="urn:microsoft.com/office/officeart/2005/8/layout/chevron2"/>
    <dgm:cxn modelId="{4A90CBEA-8C4A-427D-A8A4-1554C8A70DB6}" type="presParOf" srcId="{2022C6F0-9798-48D8-9164-C0FD432C6DE0}" destId="{4FE9E10F-14E0-4E9B-A581-1CD440F594E3}" srcOrd="1" destOrd="0" presId="urn:microsoft.com/office/officeart/2005/8/layout/chevron2"/>
    <dgm:cxn modelId="{91CCA6E9-A0A3-409E-A5A9-BC4B941D1130}" type="presParOf" srcId="{ED73327A-9C6E-44CD-837C-47B84EB5AA56}" destId="{93EACDF6-A321-44FC-B454-6CD21E19A2B4}" srcOrd="15" destOrd="0" presId="urn:microsoft.com/office/officeart/2005/8/layout/chevron2"/>
    <dgm:cxn modelId="{49C82204-37FC-4ACE-B7BF-8B954375BC01}" type="presParOf" srcId="{ED73327A-9C6E-44CD-837C-47B84EB5AA56}" destId="{04092830-5AF0-434D-A056-ECE64CCBCAE5}" srcOrd="16" destOrd="0" presId="urn:microsoft.com/office/officeart/2005/8/layout/chevron2"/>
    <dgm:cxn modelId="{9F87624C-10B5-4FCC-AD2B-049E6EB2A9BF}" type="presParOf" srcId="{04092830-5AF0-434D-A056-ECE64CCBCAE5}" destId="{23939713-E8ED-4496-8F1E-B116C6656F6D}" srcOrd="0" destOrd="0" presId="urn:microsoft.com/office/officeart/2005/8/layout/chevron2"/>
    <dgm:cxn modelId="{8303227E-15B7-44EF-8396-F308831FFA34}" type="presParOf" srcId="{04092830-5AF0-434D-A056-ECE64CCBCAE5}" destId="{1E4354DD-8055-4625-AE64-DCB7D9A1BF12}" srcOrd="1" destOrd="0" presId="urn:microsoft.com/office/officeart/2005/8/layout/chevron2"/>
    <dgm:cxn modelId="{AA417822-035D-4D9E-A0B0-7AB0044F8D26}" type="presParOf" srcId="{ED73327A-9C6E-44CD-837C-47B84EB5AA56}" destId="{A664C469-43E8-41E9-963A-9EF00B025C78}" srcOrd="17" destOrd="0" presId="urn:microsoft.com/office/officeart/2005/8/layout/chevron2"/>
    <dgm:cxn modelId="{31C24E05-186A-48CE-9DF1-3A2EA968C4B2}" type="presParOf" srcId="{ED73327A-9C6E-44CD-837C-47B84EB5AA56}" destId="{0F44E3A1-6C79-4B0D-9939-94A4669B4E23}" srcOrd="18" destOrd="0" presId="urn:microsoft.com/office/officeart/2005/8/layout/chevron2"/>
    <dgm:cxn modelId="{9287C40F-59E5-454D-B0C4-D4C774EA9C1B}" type="presParOf" srcId="{0F44E3A1-6C79-4B0D-9939-94A4669B4E23}" destId="{C7D0BD10-104B-44A3-A9F6-CF3D3C1BEB0C}" srcOrd="0" destOrd="0" presId="urn:microsoft.com/office/officeart/2005/8/layout/chevron2"/>
    <dgm:cxn modelId="{87FC7210-47B0-4354-9BEE-2CF3D23459E0}" type="presParOf" srcId="{0F44E3A1-6C79-4B0D-9939-94A4669B4E23}" destId="{49A995A2-94D7-4718-9EE4-990DB50EDB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E3D5F-F3A9-4559-88D2-59BC8FC7BF88}">
      <dsp:nvSpPr>
        <dsp:cNvPr id="0" name=""/>
        <dsp:cNvSpPr/>
      </dsp:nvSpPr>
      <dsp:spPr>
        <a:xfrm rot="5400000">
          <a:off x="-95738" y="99865"/>
          <a:ext cx="638258" cy="446780"/>
        </a:xfrm>
        <a:prstGeom prst="chevron">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chemeClr val="bg1"/>
              </a:solidFill>
            </a:rPr>
            <a:t>1</a:t>
          </a:r>
          <a:endParaRPr lang="vi-VN" sz="2000" b="1" kern="1200" baseline="0" dirty="0">
            <a:solidFill>
              <a:schemeClr val="bg1"/>
            </a:solidFill>
          </a:endParaRPr>
        </a:p>
      </dsp:txBody>
      <dsp:txXfrm rot="-5400000">
        <a:off x="1" y="227516"/>
        <a:ext cx="446780" cy="191478"/>
      </dsp:txXfrm>
    </dsp:sp>
    <dsp:sp modelId="{C2D9970E-1A8F-402C-9712-B429195C8CBE}">
      <dsp:nvSpPr>
        <dsp:cNvPr id="0" name=""/>
        <dsp:cNvSpPr/>
      </dsp:nvSpPr>
      <dsp:spPr>
        <a:xfrm rot="5400000">
          <a:off x="4435447" y="-3912466"/>
          <a:ext cx="415085"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dirty="0"/>
        </a:p>
        <a:p>
          <a:pPr marL="228600" lvl="1" indent="-228600" algn="l" defTabSz="889000">
            <a:lnSpc>
              <a:spcPct val="90000"/>
            </a:lnSpc>
            <a:spcBef>
              <a:spcPct val="0"/>
            </a:spcBef>
            <a:spcAft>
              <a:spcPct val="15000"/>
            </a:spcAft>
            <a:buChar char="••"/>
          </a:pPr>
          <a:r>
            <a:rPr lang="en-US" sz="2000" b="1" kern="1200" dirty="0" smtClean="0">
              <a:solidFill>
                <a:srgbClr val="3333CC"/>
              </a:solidFill>
            </a:rPr>
            <a:t>Biết lắng nghe</a:t>
          </a:r>
          <a:endParaRPr lang="vi-VN" sz="2000" b="1" kern="1200" dirty="0">
            <a:solidFill>
              <a:srgbClr val="3333CC"/>
            </a:solidFill>
          </a:endParaRPr>
        </a:p>
      </dsp:txBody>
      <dsp:txXfrm rot="-5400000">
        <a:off x="446781" y="96463"/>
        <a:ext cx="8372156" cy="374559"/>
      </dsp:txXfrm>
    </dsp:sp>
    <dsp:sp modelId="{AE266ED0-E018-4DBB-BA79-38C1C77EB7BC}">
      <dsp:nvSpPr>
        <dsp:cNvPr id="0" name=""/>
        <dsp:cNvSpPr/>
      </dsp:nvSpPr>
      <dsp:spPr>
        <a:xfrm rot="5400000">
          <a:off x="-95738" y="680356"/>
          <a:ext cx="638258" cy="446780"/>
        </a:xfrm>
        <a:prstGeom prst="chevron">
          <a:avLst/>
        </a:prstGeom>
        <a:solidFill>
          <a:srgbClr val="3333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2</a:t>
          </a:r>
          <a:endParaRPr lang="vi-VN" sz="2000" b="1" kern="1200" dirty="0"/>
        </a:p>
      </dsp:txBody>
      <dsp:txXfrm rot="-5400000">
        <a:off x="1" y="808007"/>
        <a:ext cx="446780" cy="191478"/>
      </dsp:txXfrm>
    </dsp:sp>
    <dsp:sp modelId="{1E3FFC92-7A34-420D-833F-CF04C2E8D010}">
      <dsp:nvSpPr>
        <dsp:cNvPr id="0" name=""/>
        <dsp:cNvSpPr/>
      </dsp:nvSpPr>
      <dsp:spPr>
        <a:xfrm rot="5400000">
          <a:off x="4435556" y="-3404157"/>
          <a:ext cx="414867"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a:p>
        <a:p>
          <a:pPr marL="228600" lvl="1" indent="-228600" algn="l" defTabSz="889000">
            <a:lnSpc>
              <a:spcPct val="90000"/>
            </a:lnSpc>
            <a:spcBef>
              <a:spcPct val="0"/>
            </a:spcBef>
            <a:spcAft>
              <a:spcPct val="15000"/>
            </a:spcAft>
            <a:buChar char="••"/>
          </a:pPr>
          <a:r>
            <a:rPr lang="en-US" sz="2000" b="1" kern="1200" dirty="0" smtClean="0">
              <a:solidFill>
                <a:srgbClr val="3333CC"/>
              </a:solidFill>
            </a:rPr>
            <a:t>Chọn bạn bè một cách khôn ngoan</a:t>
          </a:r>
          <a:endParaRPr lang="vi-VN" sz="2000" b="1" kern="1200" dirty="0">
            <a:solidFill>
              <a:srgbClr val="3333CC"/>
            </a:solidFill>
          </a:endParaRPr>
        </a:p>
      </dsp:txBody>
      <dsp:txXfrm rot="-5400000">
        <a:off x="446780" y="604871"/>
        <a:ext cx="8372167" cy="374363"/>
      </dsp:txXfrm>
    </dsp:sp>
    <dsp:sp modelId="{FCDD891F-8EF5-490F-A5C8-67D79C71025E}">
      <dsp:nvSpPr>
        <dsp:cNvPr id="0" name=""/>
        <dsp:cNvSpPr/>
      </dsp:nvSpPr>
      <dsp:spPr>
        <a:xfrm rot="5400000">
          <a:off x="-95738" y="1260343"/>
          <a:ext cx="638258" cy="446780"/>
        </a:xfrm>
        <a:prstGeom prst="chevron">
          <a:avLst/>
        </a:prstGeom>
        <a:solidFill>
          <a:srgbClr val="CC99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3</a:t>
          </a:r>
          <a:endParaRPr lang="vi-VN" sz="2000" b="1" kern="1200" dirty="0"/>
        </a:p>
      </dsp:txBody>
      <dsp:txXfrm rot="-5400000">
        <a:off x="1" y="1387994"/>
        <a:ext cx="446780" cy="191478"/>
      </dsp:txXfrm>
    </dsp:sp>
    <dsp:sp modelId="{6CF1CEF2-6857-44AF-82C3-23C93B9B6046}">
      <dsp:nvSpPr>
        <dsp:cNvPr id="0" name=""/>
        <dsp:cNvSpPr/>
      </dsp:nvSpPr>
      <dsp:spPr>
        <a:xfrm rot="5400000">
          <a:off x="4435556" y="-2824171"/>
          <a:ext cx="414867"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a:p>
        <a:p>
          <a:pPr marL="228600" lvl="1" indent="-228600" algn="l" defTabSz="889000">
            <a:lnSpc>
              <a:spcPct val="90000"/>
            </a:lnSpc>
            <a:spcBef>
              <a:spcPct val="0"/>
            </a:spcBef>
            <a:spcAft>
              <a:spcPct val="15000"/>
            </a:spcAft>
            <a:buChar char="••"/>
          </a:pPr>
          <a:r>
            <a:rPr lang="en-US" sz="2000" b="1" kern="1200" dirty="0" smtClean="0">
              <a:solidFill>
                <a:srgbClr val="3333CC"/>
              </a:solidFill>
            </a:rPr>
            <a:t>Tin tưởng vào linh cảm</a:t>
          </a:r>
          <a:endParaRPr lang="vi-VN" sz="2000" b="1" kern="1200" dirty="0">
            <a:solidFill>
              <a:srgbClr val="3333CC"/>
            </a:solidFill>
          </a:endParaRPr>
        </a:p>
      </dsp:txBody>
      <dsp:txXfrm rot="-5400000">
        <a:off x="446780" y="1184857"/>
        <a:ext cx="8372167" cy="374363"/>
      </dsp:txXfrm>
    </dsp:sp>
    <dsp:sp modelId="{920BB88D-09A0-47B4-BC80-53A366697614}">
      <dsp:nvSpPr>
        <dsp:cNvPr id="0" name=""/>
        <dsp:cNvSpPr/>
      </dsp:nvSpPr>
      <dsp:spPr>
        <a:xfrm rot="5400000">
          <a:off x="-95738" y="1839825"/>
          <a:ext cx="638258" cy="446780"/>
        </a:xfrm>
        <a:prstGeom prst="chevron">
          <a:avLst/>
        </a:prstGeom>
        <a:solidFill>
          <a:schemeClr val="accent4">
            <a:lumMod val="65000"/>
            <a:lumOff val="3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baseline="0" dirty="0" smtClean="0">
              <a:solidFill>
                <a:schemeClr val="bg1"/>
              </a:solidFill>
            </a:rPr>
            <a:t>4</a:t>
          </a:r>
          <a:endParaRPr lang="vi-VN" sz="2000" b="1" kern="1200" baseline="0" dirty="0">
            <a:solidFill>
              <a:schemeClr val="bg1"/>
            </a:solidFill>
          </a:endParaRPr>
        </a:p>
      </dsp:txBody>
      <dsp:txXfrm rot="-5400000">
        <a:off x="1" y="1967476"/>
        <a:ext cx="446780" cy="191478"/>
      </dsp:txXfrm>
    </dsp:sp>
    <dsp:sp modelId="{61834AFB-7A6B-4CB4-BD4C-33A44E9C4BAF}">
      <dsp:nvSpPr>
        <dsp:cNvPr id="0" name=""/>
        <dsp:cNvSpPr/>
      </dsp:nvSpPr>
      <dsp:spPr>
        <a:xfrm rot="5400000">
          <a:off x="4435556" y="-2236177"/>
          <a:ext cx="414867"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dirty="0"/>
        </a:p>
        <a:p>
          <a:pPr marL="228600" lvl="1" indent="-228600" algn="l" defTabSz="889000">
            <a:lnSpc>
              <a:spcPct val="90000"/>
            </a:lnSpc>
            <a:spcBef>
              <a:spcPct val="0"/>
            </a:spcBef>
            <a:spcAft>
              <a:spcPct val="15000"/>
            </a:spcAft>
            <a:buChar char="••"/>
          </a:pPr>
          <a:r>
            <a:rPr lang="en-US" sz="2000" b="1" kern="1200" dirty="0" smtClean="0">
              <a:solidFill>
                <a:srgbClr val="3333CC"/>
              </a:solidFill>
            </a:rPr>
            <a:t>Dành thời gian cho bạn bè</a:t>
          </a:r>
          <a:endParaRPr lang="vi-VN" sz="2000" b="1" kern="1200" dirty="0">
            <a:solidFill>
              <a:srgbClr val="3333CC"/>
            </a:solidFill>
          </a:endParaRPr>
        </a:p>
      </dsp:txBody>
      <dsp:txXfrm rot="-5400000">
        <a:off x="446780" y="1772851"/>
        <a:ext cx="8372167" cy="374363"/>
      </dsp:txXfrm>
    </dsp:sp>
    <dsp:sp modelId="{295B8651-3EE0-478D-B8CA-8EFA120A07B3}">
      <dsp:nvSpPr>
        <dsp:cNvPr id="0" name=""/>
        <dsp:cNvSpPr/>
      </dsp:nvSpPr>
      <dsp:spPr>
        <a:xfrm rot="5400000">
          <a:off x="-95738" y="2419812"/>
          <a:ext cx="638258" cy="446780"/>
        </a:xfrm>
        <a:prstGeom prst="chevron">
          <a:avLst/>
        </a:prstGeom>
        <a:solidFill>
          <a:srgbClr val="0070C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5</a:t>
          </a:r>
          <a:endParaRPr lang="vi-VN" sz="2000" b="1" kern="1200" dirty="0"/>
        </a:p>
      </dsp:txBody>
      <dsp:txXfrm rot="-5400000">
        <a:off x="1" y="2547463"/>
        <a:ext cx="446780" cy="191478"/>
      </dsp:txXfrm>
    </dsp:sp>
    <dsp:sp modelId="{91D79E93-BBE1-4EEF-AA53-0CA32D38062A}">
      <dsp:nvSpPr>
        <dsp:cNvPr id="0" name=""/>
        <dsp:cNvSpPr/>
      </dsp:nvSpPr>
      <dsp:spPr>
        <a:xfrm rot="5400000">
          <a:off x="4435556" y="-1626577"/>
          <a:ext cx="414867"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dirty="0"/>
        </a:p>
        <a:p>
          <a:pPr marL="228600" lvl="1" indent="-228600" algn="l" defTabSz="889000">
            <a:lnSpc>
              <a:spcPct val="90000"/>
            </a:lnSpc>
            <a:spcBef>
              <a:spcPct val="0"/>
            </a:spcBef>
            <a:spcAft>
              <a:spcPct val="15000"/>
            </a:spcAft>
            <a:buChar char="••"/>
          </a:pPr>
          <a:r>
            <a:rPr lang="en-US" sz="2000" b="1" kern="1200" dirty="0" smtClean="0">
              <a:solidFill>
                <a:srgbClr val="3333CC"/>
              </a:solidFill>
            </a:rPr>
            <a:t>Tôn trọng bạn bè và bí mật của họ</a:t>
          </a:r>
          <a:endParaRPr lang="vi-VN" sz="2000" b="1" kern="1200" dirty="0">
            <a:solidFill>
              <a:srgbClr val="3333CC"/>
            </a:solidFill>
          </a:endParaRPr>
        </a:p>
      </dsp:txBody>
      <dsp:txXfrm rot="-5400000">
        <a:off x="446780" y="2382451"/>
        <a:ext cx="8372167" cy="374363"/>
      </dsp:txXfrm>
    </dsp:sp>
    <dsp:sp modelId="{EA65BAF6-BFCB-42AD-8C16-CE0C848BF767}">
      <dsp:nvSpPr>
        <dsp:cNvPr id="0" name=""/>
        <dsp:cNvSpPr/>
      </dsp:nvSpPr>
      <dsp:spPr>
        <a:xfrm rot="5400000">
          <a:off x="-95738" y="2999798"/>
          <a:ext cx="638258" cy="446780"/>
        </a:xfrm>
        <a:prstGeom prst="chevron">
          <a:avLst/>
        </a:prstGeom>
        <a:solidFill>
          <a:srgbClr val="00206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6</a:t>
          </a:r>
          <a:endParaRPr lang="vi-VN" sz="2000" b="1" kern="1200" dirty="0"/>
        </a:p>
      </dsp:txBody>
      <dsp:txXfrm rot="-5400000">
        <a:off x="1" y="3127449"/>
        <a:ext cx="446780" cy="191478"/>
      </dsp:txXfrm>
    </dsp:sp>
    <dsp:sp modelId="{2CB71D88-341C-47A6-A1A0-53F8D9046019}">
      <dsp:nvSpPr>
        <dsp:cNvPr id="0" name=""/>
        <dsp:cNvSpPr/>
      </dsp:nvSpPr>
      <dsp:spPr>
        <a:xfrm rot="5400000">
          <a:off x="4435556" y="-1093176"/>
          <a:ext cx="414867"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a:p>
        <a:p>
          <a:pPr marL="228600" lvl="1" indent="-228600" algn="l" defTabSz="889000">
            <a:lnSpc>
              <a:spcPct val="90000"/>
            </a:lnSpc>
            <a:spcBef>
              <a:spcPct val="0"/>
            </a:spcBef>
            <a:spcAft>
              <a:spcPct val="15000"/>
            </a:spcAft>
            <a:buChar char="••"/>
          </a:pPr>
          <a:r>
            <a:rPr lang="en-US" sz="2000" b="1" kern="1200" dirty="0" smtClean="0">
              <a:solidFill>
                <a:srgbClr val="3333CC"/>
              </a:solidFill>
            </a:rPr>
            <a:t>Luôn luôn trung thực</a:t>
          </a:r>
          <a:endParaRPr lang="vi-VN" sz="2000" b="1" kern="1200" dirty="0">
            <a:solidFill>
              <a:srgbClr val="3333CC"/>
            </a:solidFill>
          </a:endParaRPr>
        </a:p>
      </dsp:txBody>
      <dsp:txXfrm rot="-5400000">
        <a:off x="446780" y="2915852"/>
        <a:ext cx="8372167" cy="374363"/>
      </dsp:txXfrm>
    </dsp:sp>
    <dsp:sp modelId="{5F48CA7E-3AC7-4389-963B-783034F6AF9B}">
      <dsp:nvSpPr>
        <dsp:cNvPr id="0" name=""/>
        <dsp:cNvSpPr/>
      </dsp:nvSpPr>
      <dsp:spPr>
        <a:xfrm rot="5400000">
          <a:off x="-95738" y="3579785"/>
          <a:ext cx="638258" cy="446780"/>
        </a:xfrm>
        <a:prstGeom prst="chevron">
          <a:avLst/>
        </a:prstGeom>
        <a:solidFill>
          <a:schemeClr val="accent5">
            <a:lumMod val="2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7</a:t>
          </a:r>
          <a:endParaRPr lang="vi-VN" sz="2000" b="1" kern="1200" dirty="0"/>
        </a:p>
      </dsp:txBody>
      <dsp:txXfrm rot="-5400000">
        <a:off x="1" y="3707436"/>
        <a:ext cx="446780" cy="191478"/>
      </dsp:txXfrm>
    </dsp:sp>
    <dsp:sp modelId="{5BC9CC1C-EA1A-4E83-9919-7C23368A0F85}">
      <dsp:nvSpPr>
        <dsp:cNvPr id="0" name=""/>
        <dsp:cNvSpPr/>
      </dsp:nvSpPr>
      <dsp:spPr>
        <a:xfrm rot="5400000">
          <a:off x="4435556" y="-483577"/>
          <a:ext cx="414867"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a:p>
        <a:p>
          <a:pPr marL="228600" lvl="1" indent="-228600" algn="l" defTabSz="889000">
            <a:lnSpc>
              <a:spcPct val="90000"/>
            </a:lnSpc>
            <a:spcBef>
              <a:spcPct val="0"/>
            </a:spcBef>
            <a:spcAft>
              <a:spcPct val="15000"/>
            </a:spcAft>
            <a:buChar char="••"/>
          </a:pPr>
          <a:r>
            <a:rPr lang="en-US" sz="2000" b="1" kern="1200" dirty="0" smtClean="0">
              <a:solidFill>
                <a:srgbClr val="3333CC"/>
              </a:solidFill>
            </a:rPr>
            <a:t>Tha thứ</a:t>
          </a:r>
          <a:endParaRPr lang="vi-VN" sz="2000" b="1" kern="1200" dirty="0">
            <a:solidFill>
              <a:srgbClr val="3333CC"/>
            </a:solidFill>
          </a:endParaRPr>
        </a:p>
      </dsp:txBody>
      <dsp:txXfrm rot="-5400000">
        <a:off x="446780" y="3525451"/>
        <a:ext cx="8372167" cy="374363"/>
      </dsp:txXfrm>
    </dsp:sp>
    <dsp:sp modelId="{E80FC0B9-E0AB-48F3-9859-C27B2F04D3BC}">
      <dsp:nvSpPr>
        <dsp:cNvPr id="0" name=""/>
        <dsp:cNvSpPr/>
      </dsp:nvSpPr>
      <dsp:spPr>
        <a:xfrm rot="5400000">
          <a:off x="-95738" y="4159771"/>
          <a:ext cx="638258" cy="446780"/>
        </a:xfrm>
        <a:prstGeom prst="chevron">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8</a:t>
          </a:r>
          <a:endParaRPr lang="vi-VN" sz="2000" b="1" kern="1200" dirty="0"/>
        </a:p>
      </dsp:txBody>
      <dsp:txXfrm rot="-5400000">
        <a:off x="1" y="4287422"/>
        <a:ext cx="446780" cy="191478"/>
      </dsp:txXfrm>
    </dsp:sp>
    <dsp:sp modelId="{4FE9E10F-14E0-4E9B-A581-1CD440F594E3}">
      <dsp:nvSpPr>
        <dsp:cNvPr id="0" name=""/>
        <dsp:cNvSpPr/>
      </dsp:nvSpPr>
      <dsp:spPr>
        <a:xfrm rot="5400000">
          <a:off x="4435556" y="49823"/>
          <a:ext cx="414867"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a:p>
        <a:p>
          <a:pPr marL="228600" lvl="1" indent="-228600" algn="l" defTabSz="889000">
            <a:lnSpc>
              <a:spcPct val="90000"/>
            </a:lnSpc>
            <a:spcBef>
              <a:spcPct val="0"/>
            </a:spcBef>
            <a:spcAft>
              <a:spcPct val="15000"/>
            </a:spcAft>
            <a:buChar char="••"/>
          </a:pPr>
          <a:r>
            <a:rPr lang="en-US" sz="2000" b="1" kern="1200" dirty="0" smtClean="0">
              <a:solidFill>
                <a:srgbClr val="3333CC"/>
              </a:solidFill>
            </a:rPr>
            <a:t>Xin  lỗi</a:t>
          </a:r>
          <a:endParaRPr lang="vi-VN" sz="2000" b="1" kern="1200" dirty="0">
            <a:solidFill>
              <a:srgbClr val="3333CC"/>
            </a:solidFill>
          </a:endParaRPr>
        </a:p>
      </dsp:txBody>
      <dsp:txXfrm rot="-5400000">
        <a:off x="446780" y="4058851"/>
        <a:ext cx="8372167" cy="374363"/>
      </dsp:txXfrm>
    </dsp:sp>
    <dsp:sp modelId="{23939713-E8ED-4496-8F1E-B116C6656F6D}">
      <dsp:nvSpPr>
        <dsp:cNvPr id="0" name=""/>
        <dsp:cNvSpPr/>
      </dsp:nvSpPr>
      <dsp:spPr>
        <a:xfrm rot="5400000">
          <a:off x="-95738" y="4739758"/>
          <a:ext cx="638258" cy="446780"/>
        </a:xfrm>
        <a:prstGeom prst="chevron">
          <a:avLst/>
        </a:prstGeom>
        <a:solidFill>
          <a:srgbClr val="00B0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9</a:t>
          </a:r>
          <a:endParaRPr lang="vi-VN" sz="2000" b="1" kern="1200" dirty="0"/>
        </a:p>
      </dsp:txBody>
      <dsp:txXfrm rot="-5400000">
        <a:off x="1" y="4867409"/>
        <a:ext cx="446780" cy="191478"/>
      </dsp:txXfrm>
    </dsp:sp>
    <dsp:sp modelId="{1E4354DD-8055-4625-AE64-DCB7D9A1BF12}">
      <dsp:nvSpPr>
        <dsp:cNvPr id="0" name=""/>
        <dsp:cNvSpPr/>
      </dsp:nvSpPr>
      <dsp:spPr>
        <a:xfrm rot="5400000">
          <a:off x="4435556" y="659423"/>
          <a:ext cx="414867"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a:p>
        <a:p>
          <a:pPr marL="228600" lvl="1" indent="-228600" algn="l" defTabSz="889000">
            <a:lnSpc>
              <a:spcPct val="90000"/>
            </a:lnSpc>
            <a:spcBef>
              <a:spcPct val="0"/>
            </a:spcBef>
            <a:spcAft>
              <a:spcPct val="15000"/>
            </a:spcAft>
            <a:buChar char="••"/>
          </a:pPr>
          <a:r>
            <a:rPr lang="en-US" sz="2000" b="1" kern="1200" dirty="0" smtClean="0">
              <a:solidFill>
                <a:srgbClr val="3333CC"/>
              </a:solidFill>
            </a:rPr>
            <a:t>Không ghen tỵ</a:t>
          </a:r>
          <a:endParaRPr lang="vi-VN" sz="2000" b="1" kern="1200" dirty="0">
            <a:solidFill>
              <a:srgbClr val="3333CC"/>
            </a:solidFill>
          </a:endParaRPr>
        </a:p>
      </dsp:txBody>
      <dsp:txXfrm rot="-5400000">
        <a:off x="446780" y="4668451"/>
        <a:ext cx="8372167" cy="374363"/>
      </dsp:txXfrm>
    </dsp:sp>
    <dsp:sp modelId="{C7D0BD10-104B-44A3-A9F6-CF3D3C1BEB0C}">
      <dsp:nvSpPr>
        <dsp:cNvPr id="0" name=""/>
        <dsp:cNvSpPr/>
      </dsp:nvSpPr>
      <dsp:spPr>
        <a:xfrm rot="5400000">
          <a:off x="-95738" y="5319744"/>
          <a:ext cx="638258" cy="446780"/>
        </a:xfrm>
        <a:prstGeom prst="chevron">
          <a:avLst/>
        </a:prstGeom>
        <a:solidFill>
          <a:srgbClr val="6600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10</a:t>
          </a:r>
          <a:endParaRPr lang="vi-VN" sz="2000" b="1" kern="1200" dirty="0"/>
        </a:p>
      </dsp:txBody>
      <dsp:txXfrm rot="-5400000">
        <a:off x="1" y="5447395"/>
        <a:ext cx="446780" cy="191478"/>
      </dsp:txXfrm>
    </dsp:sp>
    <dsp:sp modelId="{49A995A2-94D7-4718-9EE4-990DB50EDB4F}">
      <dsp:nvSpPr>
        <dsp:cNvPr id="0" name=""/>
        <dsp:cNvSpPr/>
      </dsp:nvSpPr>
      <dsp:spPr>
        <a:xfrm rot="5400000">
          <a:off x="4435556" y="1192824"/>
          <a:ext cx="414867" cy="839241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114300" lvl="1" indent="-114300" algn="l" defTabSz="533400">
            <a:lnSpc>
              <a:spcPct val="90000"/>
            </a:lnSpc>
            <a:spcBef>
              <a:spcPct val="0"/>
            </a:spcBef>
            <a:spcAft>
              <a:spcPct val="15000"/>
            </a:spcAft>
            <a:buChar char="••"/>
          </a:pPr>
          <a:endParaRPr lang="vi-VN" sz="1200" kern="1200" dirty="0"/>
        </a:p>
        <a:p>
          <a:pPr marL="228600" lvl="1" indent="-228600" algn="l" defTabSz="889000">
            <a:lnSpc>
              <a:spcPct val="90000"/>
            </a:lnSpc>
            <a:spcBef>
              <a:spcPct val="0"/>
            </a:spcBef>
            <a:spcAft>
              <a:spcPct val="15000"/>
            </a:spcAft>
            <a:buChar char="••"/>
          </a:pPr>
          <a:r>
            <a:rPr lang="en-US" sz="2000" b="1" kern="1200" dirty="0" smtClean="0">
              <a:solidFill>
                <a:srgbClr val="3333CC"/>
              </a:solidFill>
            </a:rPr>
            <a:t>Giúp bạn bè của bạn mà không cần trả ơn</a:t>
          </a:r>
          <a:endParaRPr lang="vi-VN" sz="2000" b="1" kern="1200" dirty="0">
            <a:solidFill>
              <a:srgbClr val="3333CC"/>
            </a:solidFill>
          </a:endParaRPr>
        </a:p>
      </dsp:txBody>
      <dsp:txXfrm rot="-5400000">
        <a:off x="446780" y="5201852"/>
        <a:ext cx="8372167" cy="374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101C2-40BF-42BA-99B5-6FEACDB41D89}" type="datetimeFigureOut">
              <a:rPr lang="vi-VN" smtClean="0"/>
              <a:t>29/10/2019</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F76D4-FD39-49D0-9517-66B79EBF1B29}" type="slidenum">
              <a:rPr lang="vi-VN" smtClean="0"/>
              <a:t>‹#›</a:t>
            </a:fld>
            <a:endParaRPr lang="vi-VN"/>
          </a:p>
        </p:txBody>
      </p:sp>
    </p:spTree>
    <p:extLst>
      <p:ext uri="{BB962C8B-B14F-4D97-AF65-F5344CB8AC3E}">
        <p14:creationId xmlns:p14="http://schemas.microsoft.com/office/powerpoint/2010/main" val="273646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E1C4B-40AC-49FF-A6E4-7A586FC0B807}"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182011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E1C4B-40AC-49FF-A6E4-7A586FC0B807}"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172744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E1C4B-40AC-49FF-A6E4-7A586FC0B807}"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3439834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E1C4B-40AC-49FF-A6E4-7A586FC0B807}"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104654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E1C4B-40AC-49FF-A6E4-7A586FC0B807}"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4134569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E1C4B-40AC-49FF-A6E4-7A586FC0B807}"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45496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E1C4B-40AC-49FF-A6E4-7A586FC0B807}"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419263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E1C4B-40AC-49FF-A6E4-7A586FC0B807}"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117834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E1C4B-40AC-49FF-A6E4-7A586FC0B807}"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319773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E1C4B-40AC-49FF-A6E4-7A586FC0B807}"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130694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E1C4B-40AC-49FF-A6E4-7A586FC0B807}"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6FD3D-81A3-400A-9A07-5591F130E7E5}" type="slidenum">
              <a:rPr lang="en-US" smtClean="0"/>
              <a:t>‹#›</a:t>
            </a:fld>
            <a:endParaRPr lang="en-US"/>
          </a:p>
        </p:txBody>
      </p:sp>
    </p:spTree>
    <p:extLst>
      <p:ext uri="{BB962C8B-B14F-4D97-AF65-F5344CB8AC3E}">
        <p14:creationId xmlns:p14="http://schemas.microsoft.com/office/powerpoint/2010/main" val="1647922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E1C4B-40AC-49FF-A6E4-7A586FC0B807}" type="datetimeFigureOut">
              <a:rPr lang="en-US" smtClean="0"/>
              <a:t>10/29/2019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6FD3D-81A3-400A-9A07-5591F130E7E5}" type="slidenum">
              <a:rPr lang="en-US" smtClean="0"/>
              <a:t>‹#›</a:t>
            </a:fld>
            <a:endParaRPr lang="en-US"/>
          </a:p>
        </p:txBody>
      </p:sp>
    </p:spTree>
    <p:extLst>
      <p:ext uri="{BB962C8B-B14F-4D97-AF65-F5344CB8AC3E}">
        <p14:creationId xmlns:p14="http://schemas.microsoft.com/office/powerpoint/2010/main" val="405621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 y="-90152"/>
            <a:ext cx="9134808" cy="6948152"/>
          </a:xfrm>
          <a:prstGeom prst="rect">
            <a:avLst/>
          </a:prstGeom>
        </p:spPr>
      </p:pic>
      <p:pic>
        <p:nvPicPr>
          <p:cNvPr id="15" name="Content Placeholder 5">
            <a:extLst>
              <a:ext uri="{FF2B5EF4-FFF2-40B4-BE49-F238E27FC236}">
                <a16:creationId xmlns="" xmlns:a16="http://schemas.microsoft.com/office/drawing/2014/main" id="{F6AD364F-1404-48E5-B89F-DB7ADE129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90152"/>
            <a:ext cx="2514600" cy="2285985"/>
          </a:xfrm>
          <a:prstGeom prst="rect">
            <a:avLst/>
          </a:prstGeom>
        </p:spPr>
      </p:pic>
      <p:sp>
        <p:nvSpPr>
          <p:cNvPr id="2" name="TextBox 1"/>
          <p:cNvSpPr txBox="1"/>
          <p:nvPr/>
        </p:nvSpPr>
        <p:spPr>
          <a:xfrm>
            <a:off x="76200" y="348668"/>
            <a:ext cx="3505200" cy="707886"/>
          </a:xfrm>
          <a:prstGeom prst="rect">
            <a:avLst/>
          </a:prstGeom>
          <a:noFill/>
        </p:spPr>
        <p:txBody>
          <a:bodyPr wrap="square" rtlCol="0">
            <a:spAutoFit/>
          </a:bodyPr>
          <a:lstStyle/>
          <a:p>
            <a:pPr algn="ctr"/>
            <a:r>
              <a:rPr lang="en-US" sz="2000" b="1" dirty="0" smtClean="0">
                <a:solidFill>
                  <a:srgbClr val="002060"/>
                </a:solidFill>
              </a:rPr>
              <a:t>ĐỘI TNTP HỒ CHÍ MINH</a:t>
            </a:r>
          </a:p>
          <a:p>
            <a:pPr algn="ctr"/>
            <a:r>
              <a:rPr lang="en-US" sz="2000" b="1" dirty="0" smtClean="0">
                <a:solidFill>
                  <a:srgbClr val="002060"/>
                </a:solidFill>
              </a:rPr>
              <a:t>LIÊN ĐỘI TIỂU HỌC LIÊN MẠC</a:t>
            </a:r>
            <a:endParaRPr lang="vi-VN" sz="2000" b="1" dirty="0">
              <a:solidFill>
                <a:srgbClr val="002060"/>
              </a:solidFill>
            </a:endParaRPr>
          </a:p>
        </p:txBody>
      </p:sp>
      <p:sp>
        <p:nvSpPr>
          <p:cNvPr id="4" name="Rectangle 3"/>
          <p:cNvSpPr/>
          <p:nvPr/>
        </p:nvSpPr>
        <p:spPr>
          <a:xfrm>
            <a:off x="304800" y="1600200"/>
            <a:ext cx="85344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i="1" u="sng" spc="50" dirty="0" smtClean="0">
                <a:ln w="11430"/>
                <a:solidFill>
                  <a:srgbClr val="002060"/>
                </a:solidFill>
                <a:effectLst>
                  <a:outerShdw blurRad="76200" dist="50800" dir="5400000" algn="tl" rotWithShape="0">
                    <a:srgbClr val="000000">
                      <a:alpha val="65000"/>
                    </a:srgbClr>
                  </a:outerShdw>
                </a:effectLst>
                <a:latin typeface="HP001 4 hàng" pitchFamily="34" charset="-93"/>
              </a:rPr>
              <a:t>Diễn đàn</a:t>
            </a:r>
            <a:r>
              <a:rPr lang="en-US" sz="4000" b="1" i="1" u="sng" cap="none" spc="50" dirty="0" smtClean="0">
                <a:ln w="11430"/>
                <a:solidFill>
                  <a:srgbClr val="002060"/>
                </a:solidFill>
                <a:effectLst>
                  <a:outerShdw blurRad="76200" dist="50800" dir="5400000" algn="tl" rotWithShape="0">
                    <a:srgbClr val="000000">
                      <a:alpha val="65000"/>
                    </a:srgbClr>
                  </a:outerShdw>
                </a:effectLst>
                <a:latin typeface="HP001 4 hàng" pitchFamily="34" charset="-93"/>
              </a:rPr>
              <a:t> </a:t>
            </a:r>
          </a:p>
        </p:txBody>
      </p:sp>
      <p:sp>
        <p:nvSpPr>
          <p:cNvPr id="5" name="Rectangle 4"/>
          <p:cNvSpPr/>
          <p:nvPr/>
        </p:nvSpPr>
        <p:spPr>
          <a:xfrm>
            <a:off x="-76200" y="2209800"/>
            <a:ext cx="9248775" cy="2769989"/>
          </a:xfrm>
          <a:prstGeom prst="rect">
            <a:avLst/>
          </a:prstGeom>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marL="0" indent="0" algn="ctr">
              <a:buNone/>
            </a:pPr>
            <a:r>
              <a:rPr lang="en-US" sz="54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XÂY DỰNG TÌNH BẠN ĐẸP</a:t>
            </a:r>
          </a:p>
          <a:p>
            <a:pPr marL="0" indent="0" algn="ctr">
              <a:buNone/>
            </a:pPr>
            <a:r>
              <a:rPr lang="en-US" sz="6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NÓI KHÔNG VỚI </a:t>
            </a:r>
          </a:p>
          <a:p>
            <a:pPr marL="0" indent="0" algn="ctr">
              <a:buNone/>
            </a:pPr>
            <a:r>
              <a:rPr lang="en-US" sz="6000" b="1"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BẠO LỰC HỌC ĐƯỜNG </a:t>
            </a:r>
          </a:p>
        </p:txBody>
      </p:sp>
      <p:sp>
        <p:nvSpPr>
          <p:cNvPr id="10" name="Rectangle 9"/>
          <p:cNvSpPr/>
          <p:nvPr/>
        </p:nvSpPr>
        <p:spPr>
          <a:xfrm>
            <a:off x="990600" y="5140327"/>
            <a:ext cx="7315200" cy="646331"/>
          </a:xfrm>
          <a:prstGeom prst="rect">
            <a:avLst/>
          </a:prstGeom>
          <a:noFill/>
        </p:spPr>
        <p:txBody>
          <a:bodyPr wrap="square" lIns="91440" tIns="45720" rIns="91440" bIns="45720">
            <a:spAutoFit/>
          </a:bodyPr>
          <a:lstStyle/>
          <a:p>
            <a:pPr algn="ctr"/>
            <a:r>
              <a:rPr lang="en-US" sz="36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Liên Mạc </a:t>
            </a:r>
            <a:r>
              <a:rPr lang="en-US" sz="32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ngày</a:t>
            </a:r>
            <a:r>
              <a:rPr lang="en-US" sz="36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 28 tháng 10 năm 2019</a:t>
            </a:r>
            <a:endParaRPr lang="vi-VN" sz="3600" b="1" cap="none" spc="0" dirty="0">
              <a:ln w="17780" cmpd="sng">
                <a:solidFill>
                  <a:srgbClr val="FFFFFF"/>
                </a:solidFill>
                <a:prstDash val="solid"/>
                <a:miter lim="800000"/>
              </a:ln>
              <a:solidFill>
                <a:srgbClr val="FFFF00"/>
              </a:solidFill>
              <a:effectLst>
                <a:outerShdw blurRad="50800" algn="tl" rotWithShape="0">
                  <a:srgbClr val="000000"/>
                </a:outerShdw>
              </a:effectLst>
            </a:endParaRPr>
          </a:p>
        </p:txBody>
      </p:sp>
    </p:spTree>
    <p:extLst>
      <p:ext uri="{BB962C8B-B14F-4D97-AF65-F5344CB8AC3E}">
        <p14:creationId xmlns:p14="http://schemas.microsoft.com/office/powerpoint/2010/main" val="11904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7" y="509587"/>
            <a:ext cx="7781925" cy="5838825"/>
          </a:xfrm>
          <a:prstGeom prst="rect">
            <a:avLst/>
          </a:prstGeom>
        </p:spPr>
      </p:pic>
    </p:spTree>
    <p:extLst>
      <p:ext uri="{BB962C8B-B14F-4D97-AF65-F5344CB8AC3E}">
        <p14:creationId xmlns:p14="http://schemas.microsoft.com/office/powerpoint/2010/main" val="1691078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7" y="509587"/>
            <a:ext cx="7781925" cy="5838825"/>
          </a:xfrm>
          <a:prstGeom prst="rect">
            <a:avLst/>
          </a:prstGeom>
        </p:spPr>
      </p:pic>
    </p:spTree>
    <p:extLst>
      <p:ext uri="{BB962C8B-B14F-4D97-AF65-F5344CB8AC3E}">
        <p14:creationId xmlns:p14="http://schemas.microsoft.com/office/powerpoint/2010/main" val="527806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 y="481012"/>
            <a:ext cx="7781925" cy="5838825"/>
          </a:xfrm>
          <a:prstGeom prst="rect">
            <a:avLst/>
          </a:prstGeom>
        </p:spPr>
      </p:pic>
      <p:sp>
        <p:nvSpPr>
          <p:cNvPr id="5" name="TextBox 4"/>
          <p:cNvSpPr txBox="1"/>
          <p:nvPr/>
        </p:nvSpPr>
        <p:spPr>
          <a:xfrm>
            <a:off x="2790824" y="4821793"/>
            <a:ext cx="3581400" cy="461665"/>
          </a:xfrm>
          <a:prstGeom prst="rect">
            <a:avLst/>
          </a:prstGeom>
          <a:noFill/>
        </p:spPr>
        <p:txBody>
          <a:bodyPr wrap="square" rtlCol="0">
            <a:spAutoFit/>
          </a:bodyPr>
          <a:lstStyle/>
          <a:p>
            <a:pPr algn="ctr"/>
            <a:r>
              <a:rPr lang="en-US" sz="2400" b="1" dirty="0" smtClean="0">
                <a:solidFill>
                  <a:srgbClr val="FF0000"/>
                </a:solidFill>
              </a:rPr>
              <a:t>ĐÔI BẠN CÙNG TIẾN</a:t>
            </a:r>
            <a:endParaRPr lang="vi-VN" sz="2400" b="1" dirty="0">
              <a:solidFill>
                <a:srgbClr val="FF0000"/>
              </a:solidFill>
            </a:endParaRPr>
          </a:p>
        </p:txBody>
      </p:sp>
    </p:spTree>
    <p:extLst>
      <p:ext uri="{BB962C8B-B14F-4D97-AF65-F5344CB8AC3E}">
        <p14:creationId xmlns:p14="http://schemas.microsoft.com/office/powerpoint/2010/main" val="4105778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2590800"/>
          </a:xfrm>
        </p:spPr>
        <p:txBody>
          <a:bodyPr>
            <a:noAutofit/>
          </a:bodyPr>
          <a:lstStyle/>
          <a:p>
            <a:pPr marL="0" indent="0" algn="just">
              <a:buNone/>
            </a:pPr>
            <a:r>
              <a:rPr lang="en-US" sz="5000" b="1" dirty="0" smtClean="0">
                <a:latin typeface="UTM Americana EB" pitchFamily="18" charset="0"/>
              </a:rPr>
              <a:t>NHỮNG ĐIỀU EM THẤY TỰ HÀO VỀ TÌNH BẠN CỦA  MÌNH?</a:t>
            </a:r>
            <a:endParaRPr lang="vi-VN" sz="5000" b="1" dirty="0"/>
          </a:p>
          <a:p>
            <a:endParaRPr lang="en-US" sz="6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3" y="2514600"/>
            <a:ext cx="4762500" cy="4114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6734" y="2514600"/>
            <a:ext cx="4397266" cy="4114800"/>
          </a:xfrm>
          <a:prstGeom prst="rect">
            <a:avLst/>
          </a:prstGeom>
        </p:spPr>
      </p:pic>
    </p:spTree>
    <p:extLst>
      <p:ext uri="{BB962C8B-B14F-4D97-AF65-F5344CB8AC3E}">
        <p14:creationId xmlns:p14="http://schemas.microsoft.com/office/powerpoint/2010/main" val="36901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37" y="509587"/>
            <a:ext cx="7781925" cy="5838825"/>
          </a:xfrm>
          <a:prstGeom prst="rect">
            <a:avLst/>
          </a:prstGeom>
        </p:spPr>
      </p:pic>
    </p:spTree>
    <p:extLst>
      <p:ext uri="{BB962C8B-B14F-4D97-AF65-F5344CB8AC3E}">
        <p14:creationId xmlns:p14="http://schemas.microsoft.com/office/powerpoint/2010/main" val="2817716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1" y="228600"/>
            <a:ext cx="9067799" cy="5897563"/>
          </a:xfrm>
        </p:spPr>
      </p:pic>
      <p:sp>
        <p:nvSpPr>
          <p:cNvPr id="5" name="TextBox 4"/>
          <p:cNvSpPr txBox="1"/>
          <p:nvPr/>
        </p:nvSpPr>
        <p:spPr>
          <a:xfrm>
            <a:off x="2590800" y="304800"/>
            <a:ext cx="6477000" cy="1661993"/>
          </a:xfrm>
          <a:prstGeom prst="rect">
            <a:avLst/>
          </a:prstGeom>
          <a:noFill/>
        </p:spPr>
        <p:txBody>
          <a:bodyPr wrap="square" rtlCol="0">
            <a:spAutoFit/>
          </a:bodyPr>
          <a:lstStyle/>
          <a:p>
            <a:r>
              <a:rPr lang="vi-VN" sz="2800" b="1" dirty="0">
                <a:solidFill>
                  <a:srgbClr val="FF0000"/>
                </a:solidFill>
              </a:rPr>
              <a:t>Em sẽ làm những gì để xây dựng tình bạn trong sáng, lành mạnh với các bạn trong lớp, trong trường ?</a:t>
            </a:r>
          </a:p>
          <a:p>
            <a:endParaRPr lang="vi-VN"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8134" y="2057400"/>
            <a:ext cx="2629218" cy="37338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057400"/>
            <a:ext cx="3224212" cy="4571999"/>
          </a:xfrm>
          <a:prstGeom prst="rect">
            <a:avLst/>
          </a:prstGeom>
        </p:spPr>
      </p:pic>
    </p:spTree>
    <p:extLst>
      <p:ext uri="{BB962C8B-B14F-4D97-AF65-F5344CB8AC3E}">
        <p14:creationId xmlns:p14="http://schemas.microsoft.com/office/powerpoint/2010/main" val="1313518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838200"/>
          <a:ext cx="8839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TextBox 2"/>
          <p:cNvSpPr txBox="1">
            <a:spLocks noChangeArrowheads="1"/>
          </p:cNvSpPr>
          <p:nvPr/>
        </p:nvSpPr>
        <p:spPr bwMode="auto">
          <a:xfrm>
            <a:off x="685800" y="2286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nArial" pitchFamily="34" charset="0"/>
              </a:defRPr>
            </a:lvl1pPr>
            <a:lvl2pPr marL="742950" indent="-285750" eaLnBrk="0" hangingPunct="0">
              <a:defRPr sz="2400">
                <a:solidFill>
                  <a:schemeClr val="tx1"/>
                </a:solidFill>
                <a:latin typeface=".VnArial" pitchFamily="34" charset="0"/>
              </a:defRPr>
            </a:lvl2pPr>
            <a:lvl3pPr marL="1143000" indent="-228600" eaLnBrk="0" hangingPunct="0">
              <a:defRPr sz="2400">
                <a:solidFill>
                  <a:schemeClr val="tx1"/>
                </a:solidFill>
                <a:latin typeface=".VnArial" pitchFamily="34" charset="0"/>
              </a:defRPr>
            </a:lvl3pPr>
            <a:lvl4pPr marL="1600200" indent="-228600" eaLnBrk="0" hangingPunct="0">
              <a:defRPr sz="2400">
                <a:solidFill>
                  <a:schemeClr val="tx1"/>
                </a:solidFill>
                <a:latin typeface=".VnArial" pitchFamily="34" charset="0"/>
              </a:defRPr>
            </a:lvl4pPr>
            <a:lvl5pPr marL="2057400" indent="-228600" eaLnBrk="0" hangingPunct="0">
              <a:defRPr sz="2400">
                <a:solidFill>
                  <a:schemeClr val="tx1"/>
                </a:solidFill>
                <a:latin typeface=".VnArial" pitchFamily="34" charset="0"/>
              </a:defRPr>
            </a:lvl5pPr>
            <a:lvl6pPr marL="2514600" indent="-228600" eaLnBrk="0" fontAlgn="base" hangingPunct="0">
              <a:spcBef>
                <a:spcPct val="0"/>
              </a:spcBef>
              <a:spcAft>
                <a:spcPct val="0"/>
              </a:spcAft>
              <a:defRPr sz="2400">
                <a:solidFill>
                  <a:schemeClr val="tx1"/>
                </a:solidFill>
                <a:latin typeface=".VnArial" pitchFamily="34" charset="0"/>
              </a:defRPr>
            </a:lvl6pPr>
            <a:lvl7pPr marL="2971800" indent="-228600" eaLnBrk="0" fontAlgn="base" hangingPunct="0">
              <a:spcBef>
                <a:spcPct val="0"/>
              </a:spcBef>
              <a:spcAft>
                <a:spcPct val="0"/>
              </a:spcAft>
              <a:defRPr sz="2400">
                <a:solidFill>
                  <a:schemeClr val="tx1"/>
                </a:solidFill>
                <a:latin typeface=".VnArial" pitchFamily="34" charset="0"/>
              </a:defRPr>
            </a:lvl7pPr>
            <a:lvl8pPr marL="3429000" indent="-228600" eaLnBrk="0" fontAlgn="base" hangingPunct="0">
              <a:spcBef>
                <a:spcPct val="0"/>
              </a:spcBef>
              <a:spcAft>
                <a:spcPct val="0"/>
              </a:spcAft>
              <a:defRPr sz="2400">
                <a:solidFill>
                  <a:schemeClr val="tx1"/>
                </a:solidFill>
                <a:latin typeface=".VnArial" pitchFamily="34" charset="0"/>
              </a:defRPr>
            </a:lvl8pPr>
            <a:lvl9pPr marL="3886200" indent="-228600" eaLnBrk="0" fontAlgn="base" hangingPunct="0">
              <a:spcBef>
                <a:spcPct val="0"/>
              </a:spcBef>
              <a:spcAft>
                <a:spcPct val="0"/>
              </a:spcAft>
              <a:defRPr sz="2400">
                <a:solidFill>
                  <a:schemeClr val="tx1"/>
                </a:solidFill>
                <a:latin typeface=".VnArial" pitchFamily="34" charset="0"/>
              </a:defRPr>
            </a:lvl9pPr>
          </a:lstStyle>
          <a:p>
            <a:pPr algn="ctr" eaLnBrk="1" hangingPunct="1"/>
            <a:r>
              <a:rPr lang="en-US" altLang="en-US" b="1">
                <a:solidFill>
                  <a:srgbClr val="FF0000"/>
                </a:solidFill>
                <a:latin typeface="Times New Roman" pitchFamily="18" charset="0"/>
                <a:cs typeface="Times New Roman" pitchFamily="18" charset="0"/>
              </a:rPr>
              <a:t>10 quy tắc vàng cho một tình bạn đẹp</a:t>
            </a:r>
            <a:endParaRPr lang="vi-VN" altLang="en-US"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82238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2087562"/>
          </a:xfrm>
        </p:spPr>
        <p:txBody>
          <a:bodyPr>
            <a:noAutofit/>
          </a:bodyPr>
          <a:lstStyle/>
          <a:p>
            <a:r>
              <a:rPr lang="en-US" sz="7200" dirty="0" smtClean="0">
                <a:solidFill>
                  <a:srgbClr val="FF0000"/>
                </a:solidFill>
                <a:latin typeface="UTM Americana EB" pitchFamily="18" charset="0"/>
              </a:rPr>
              <a:t/>
            </a:r>
            <a:br>
              <a:rPr lang="en-US" sz="7200" dirty="0" smtClean="0">
                <a:solidFill>
                  <a:srgbClr val="FF0000"/>
                </a:solidFill>
                <a:latin typeface="UTM Americana EB" pitchFamily="18" charset="0"/>
              </a:rPr>
            </a:br>
            <a:r>
              <a:rPr lang="en-US" sz="5400" dirty="0" smtClean="0">
                <a:latin typeface="UTM Americana EB" pitchFamily="18" charset="0"/>
              </a:rPr>
              <a:t>THEO EM THẾ NÀO LÀ BẠO LỰC HỌC ĐƯỜNG?</a:t>
            </a:r>
            <a:r>
              <a:rPr lang="en-US" sz="7200" dirty="0" smtClean="0">
                <a:latin typeface="UTM Americana EB" pitchFamily="18" charset="0"/>
              </a:rPr>
              <a:t/>
            </a:r>
            <a:br>
              <a:rPr lang="en-US" sz="7200" dirty="0" smtClean="0">
                <a:latin typeface="UTM Americana EB" pitchFamily="18" charset="0"/>
              </a:rPr>
            </a:br>
            <a:endParaRPr lang="en-US" sz="7200" dirty="0">
              <a:latin typeface="UTM Americana EB"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0182" y="1066800"/>
            <a:ext cx="5238750" cy="322897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057" y="2895600"/>
            <a:ext cx="5715000" cy="3352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800"/>
            <a:ext cx="9144000" cy="4648200"/>
          </a:xfrm>
          <a:prstGeom prst="rect">
            <a:avLst/>
          </a:prstGeom>
        </p:spPr>
      </p:pic>
    </p:spTree>
    <p:extLst>
      <p:ext uri="{BB962C8B-B14F-4D97-AF65-F5344CB8AC3E}">
        <p14:creationId xmlns:p14="http://schemas.microsoft.com/office/powerpoint/2010/main" val="2473065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485775" y="914400"/>
            <a:ext cx="8305800" cy="4524315"/>
          </a:xfrm>
          <a:prstGeom prst="rect">
            <a:avLst/>
          </a:prstGeom>
          <a:noFill/>
        </p:spPr>
        <p:txBody>
          <a:bodyPr wrap="square" rtlCol="0">
            <a:spAutoFit/>
          </a:bodyPr>
          <a:lstStyle/>
          <a:p>
            <a:r>
              <a:rPr lang="en-US" sz="3600" b="1" dirty="0">
                <a:solidFill>
                  <a:schemeClr val="accent2"/>
                </a:solidFill>
                <a:latin typeface="UTM Americana EB" pitchFamily="18" charset="0"/>
              </a:rPr>
              <a:t>NHỮNG HÀNH VI THÔ BẠO, NGANG NGƯỢC BẤT CHẤP CÔNG LÝ, ĐẠO LÝ, XÚC PHẠM TRẤN ÁP NGƯỜI KHÁC GÂY NÊN NHỮNG TỔN THƯƠNG VỀ THỂ XÁC VÀ TINH THẦN DIỄN RA TRONG PHẠM VI TRƯỜNG HỌC.</a:t>
            </a:r>
          </a:p>
          <a:p>
            <a:endParaRPr lang="vi-VN" sz="3600" dirty="0">
              <a:solidFill>
                <a:schemeClr val="accent2"/>
              </a:solidFill>
            </a:endParaRPr>
          </a:p>
        </p:txBody>
      </p:sp>
    </p:spTree>
    <p:extLst>
      <p:ext uri="{BB962C8B-B14F-4D97-AF65-F5344CB8AC3E}">
        <p14:creationId xmlns:p14="http://schemas.microsoft.com/office/powerpoint/2010/main" val="1265293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33400" y="304800"/>
            <a:ext cx="8229600" cy="738664"/>
          </a:xfrm>
          <a:prstGeom prst="rect">
            <a:avLst/>
          </a:prstGeom>
          <a:noFill/>
        </p:spPr>
        <p:txBody>
          <a:bodyPr wrap="square" rtlCol="0">
            <a:spAutoFit/>
          </a:bodyPr>
          <a:lstStyle/>
          <a:p>
            <a:pPr algn="ctr"/>
            <a:r>
              <a:rPr lang="en-US" sz="2400" b="1" dirty="0">
                <a:latin typeface="UTM Americana EB" pitchFamily="18" charset="0"/>
              </a:rPr>
              <a:t>NGUYÊN  NHÂN CỦA BẠO LỰC HỌC ĐƯỜNG LÀ GÌ?</a:t>
            </a:r>
            <a:r>
              <a:rPr lang="en-US" sz="2800" b="1" dirty="0">
                <a:latin typeface="UTM Americana EB" pitchFamily="18" charset="0"/>
              </a:rPr>
              <a:t/>
            </a:r>
            <a:br>
              <a:rPr lang="en-US" sz="2800" b="1" dirty="0">
                <a:latin typeface="UTM Americana EB" pitchFamily="18" charset="0"/>
              </a:rPr>
            </a:br>
            <a:endParaRPr lang="vi-VN" b="1" dirty="0"/>
          </a:p>
        </p:txBody>
      </p:sp>
      <p:sp>
        <p:nvSpPr>
          <p:cNvPr id="6" name="TextBox 5"/>
          <p:cNvSpPr txBox="1"/>
          <p:nvPr/>
        </p:nvSpPr>
        <p:spPr>
          <a:xfrm>
            <a:off x="533400" y="1219200"/>
            <a:ext cx="8077200" cy="5262979"/>
          </a:xfrm>
          <a:prstGeom prst="rect">
            <a:avLst/>
          </a:prstGeom>
          <a:noFill/>
        </p:spPr>
        <p:txBody>
          <a:bodyPr wrap="square" rtlCol="0">
            <a:spAutoFit/>
          </a:bodyPr>
          <a:lstStyle/>
          <a:p>
            <a:r>
              <a:rPr lang="en-US" sz="4800" dirty="0">
                <a:solidFill>
                  <a:srgbClr val="FF0000"/>
                </a:solidFill>
                <a:latin typeface="UTM Americana EB" pitchFamily="18" charset="0"/>
              </a:rPr>
              <a:t>DO SỰ THAY ĐỔI VỀ TÂM LÝ LỨA TUỔI, CÁC EM MUỐN KHẲNG ĐỊNH MÌNH,DỄ DẪN ĐẾN NHỮNG HÀNH VI THIẾU KIỂM SOÁT, THIẾU KIỀM CHẾ BẢN THÂN</a:t>
            </a:r>
            <a:r>
              <a:rPr lang="en-US" sz="2400" dirty="0">
                <a:solidFill>
                  <a:srgbClr val="FFFF00"/>
                </a:solidFill>
                <a:latin typeface="UTM Americana EB" pitchFamily="18" charset="0"/>
              </a:rPr>
              <a:t>.</a:t>
            </a:r>
            <a:endParaRPr lang="vi-VN" sz="2400" dirty="0"/>
          </a:p>
        </p:txBody>
      </p:sp>
    </p:spTree>
    <p:extLst>
      <p:ext uri="{BB962C8B-B14F-4D97-AF65-F5344CB8AC3E}">
        <p14:creationId xmlns:p14="http://schemas.microsoft.com/office/powerpoint/2010/main" val="243576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2087562"/>
          </a:xfrm>
        </p:spPr>
        <p:txBody>
          <a:bodyPr>
            <a:noAutofit/>
          </a:bodyPr>
          <a:lstStyle/>
          <a:p>
            <a:r>
              <a:rPr lang="en-US" sz="7200" dirty="0" smtClean="0">
                <a:solidFill>
                  <a:srgbClr val="FF0000"/>
                </a:solidFill>
                <a:latin typeface="UTM Americana EB" pitchFamily="18" charset="0"/>
              </a:rPr>
              <a:t/>
            </a:r>
            <a:br>
              <a:rPr lang="en-US" sz="7200" dirty="0" smtClean="0">
                <a:solidFill>
                  <a:srgbClr val="FF0000"/>
                </a:solidFill>
                <a:latin typeface="UTM Americana EB" pitchFamily="18" charset="0"/>
              </a:rPr>
            </a:br>
            <a:r>
              <a:rPr lang="en-US" sz="5400" dirty="0" smtClean="0">
                <a:latin typeface="UTM Americana EB" pitchFamily="18" charset="0"/>
              </a:rPr>
              <a:t>THEO EM THẾ NÀO LÀ MỘT TÌNH BẠN ĐẸP?</a:t>
            </a:r>
            <a:r>
              <a:rPr lang="en-US" sz="7200" dirty="0" smtClean="0">
                <a:latin typeface="UTM Americana EB" pitchFamily="18" charset="0"/>
              </a:rPr>
              <a:t/>
            </a:r>
            <a:br>
              <a:rPr lang="en-US" sz="7200" dirty="0" smtClean="0">
                <a:latin typeface="UTM Americana EB" pitchFamily="18" charset="0"/>
              </a:rPr>
            </a:br>
            <a:endParaRPr lang="en-US" sz="7200" dirty="0">
              <a:latin typeface="UTM Americana EB"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0182" y="1066800"/>
            <a:ext cx="5238750" cy="322897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057" y="2895600"/>
            <a:ext cx="5715000" cy="3352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266293"/>
            <a:ext cx="9067800" cy="4648200"/>
          </a:xfrm>
          <a:prstGeom prst="rect">
            <a:avLst/>
          </a:prstGeom>
        </p:spPr>
      </p:pic>
    </p:spTree>
    <p:extLst>
      <p:ext uri="{BB962C8B-B14F-4D97-AF65-F5344CB8AC3E}">
        <p14:creationId xmlns:p14="http://schemas.microsoft.com/office/powerpoint/2010/main" val="150550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 y="47625"/>
            <a:ext cx="8686799" cy="6400800"/>
          </a:xfrm>
        </p:spPr>
      </p:pic>
      <p:sp>
        <p:nvSpPr>
          <p:cNvPr id="7" name="TextBox 6"/>
          <p:cNvSpPr txBox="1"/>
          <p:nvPr/>
        </p:nvSpPr>
        <p:spPr>
          <a:xfrm>
            <a:off x="381000" y="381000"/>
            <a:ext cx="8458200" cy="3046988"/>
          </a:xfrm>
          <a:prstGeom prst="rect">
            <a:avLst/>
          </a:prstGeom>
          <a:noFill/>
        </p:spPr>
        <p:txBody>
          <a:bodyPr wrap="square" rtlCol="0">
            <a:spAutoFit/>
          </a:bodyPr>
          <a:lstStyle/>
          <a:p>
            <a:r>
              <a:rPr lang="vi-VN" sz="2400" b="1" dirty="0" smtClean="0">
                <a:solidFill>
                  <a:srgbClr val="FF0000"/>
                </a:solidFill>
              </a:rPr>
              <a:t>Tình huống 1:</a:t>
            </a:r>
            <a:endParaRPr lang="en-US" sz="2400" b="1" dirty="0" smtClean="0">
              <a:solidFill>
                <a:srgbClr val="FF0000"/>
              </a:solidFill>
            </a:endParaRPr>
          </a:p>
          <a:p>
            <a:r>
              <a:rPr lang="en-US" sz="2400" b="1" dirty="0" smtClean="0">
                <a:solidFill>
                  <a:srgbClr val="FF0000"/>
                </a:solidFill>
              </a:rPr>
              <a:t>Bạn </a:t>
            </a:r>
            <a:r>
              <a:rPr lang="en-US" sz="2400" b="1" dirty="0">
                <a:solidFill>
                  <a:srgbClr val="FF0000"/>
                </a:solidFill>
              </a:rPr>
              <a:t>Nhi là cán bộ lớp 5</a:t>
            </a:r>
            <a:r>
              <a:rPr lang="vi-VN" sz="2400" b="1" dirty="0">
                <a:solidFill>
                  <a:srgbClr val="FF0000"/>
                </a:solidFill>
              </a:rPr>
              <a:t>A</a:t>
            </a:r>
            <a:r>
              <a:rPr lang="en-US" sz="2400" b="1" dirty="0">
                <a:solidFill>
                  <a:srgbClr val="FF0000"/>
                </a:solidFill>
              </a:rPr>
              <a:t>. </a:t>
            </a:r>
            <a:r>
              <a:rPr lang="en-US" sz="2400" b="1" dirty="0" smtClean="0">
                <a:solidFill>
                  <a:srgbClr val="FF0000"/>
                </a:solidFill>
              </a:rPr>
              <a:t>Do </a:t>
            </a:r>
            <a:r>
              <a:rPr lang="en-US" sz="2400" b="1" dirty="0">
                <a:solidFill>
                  <a:srgbClr val="FF0000"/>
                </a:solidFill>
              </a:rPr>
              <a:t>là cán bộ lớp nên bạn ấy hay lấy chức vụ của mình ra </a:t>
            </a:r>
            <a:r>
              <a:rPr lang="en-US" sz="2400" b="1" dirty="0" smtClean="0">
                <a:solidFill>
                  <a:srgbClr val="FF0000"/>
                </a:solidFill>
              </a:rPr>
              <a:t>đe </a:t>
            </a:r>
            <a:r>
              <a:rPr lang="en-US" sz="2400" b="1" dirty="0">
                <a:solidFill>
                  <a:srgbClr val="FF0000"/>
                </a:solidFill>
              </a:rPr>
              <a:t>dọa các bạn khác trong lớp, các bạn trong lớp bạn nào </a:t>
            </a:r>
            <a:r>
              <a:rPr lang="en-US" sz="2400" b="1" dirty="0" smtClean="0">
                <a:solidFill>
                  <a:srgbClr val="FF0000"/>
                </a:solidFill>
              </a:rPr>
              <a:t>cũng </a:t>
            </a:r>
            <a:r>
              <a:rPr lang="en-US" sz="2400" b="1" dirty="0">
                <a:solidFill>
                  <a:srgbClr val="FF0000"/>
                </a:solidFill>
              </a:rPr>
              <a:t>sợ bạn ấy, có đôi lúc bạn ấy còn đánh bạn, nhưng </a:t>
            </a:r>
            <a:r>
              <a:rPr lang="en-US" sz="2400" b="1" dirty="0" smtClean="0">
                <a:solidFill>
                  <a:srgbClr val="FF0000"/>
                </a:solidFill>
              </a:rPr>
              <a:t>do là </a:t>
            </a:r>
            <a:r>
              <a:rPr lang="en-US" sz="2400" b="1" dirty="0">
                <a:solidFill>
                  <a:srgbClr val="FF0000"/>
                </a:solidFill>
              </a:rPr>
              <a:t>cán bộ lớp nên các bạn không dám mách cô giáo. ở tình huống này </a:t>
            </a:r>
            <a:r>
              <a:rPr lang="en-US" sz="2400" b="1" dirty="0" smtClean="0">
                <a:solidFill>
                  <a:srgbClr val="FF0000"/>
                </a:solidFill>
              </a:rPr>
              <a:t>bạn Nhi </a:t>
            </a:r>
            <a:r>
              <a:rPr lang="en-US" sz="2400" b="1" dirty="0">
                <a:solidFill>
                  <a:srgbClr val="FF0000"/>
                </a:solidFill>
              </a:rPr>
              <a:t>có được </a:t>
            </a:r>
            <a:r>
              <a:rPr lang="en-US" sz="2400" b="1" dirty="0" smtClean="0">
                <a:solidFill>
                  <a:srgbClr val="FF0000"/>
                </a:solidFill>
              </a:rPr>
              <a:t>coi </a:t>
            </a:r>
            <a:r>
              <a:rPr lang="en-US" sz="2400" b="1" dirty="0">
                <a:solidFill>
                  <a:srgbClr val="FF0000"/>
                </a:solidFill>
              </a:rPr>
              <a:t>là bạo lực học đường không? Vì sao?</a:t>
            </a:r>
            <a:endParaRPr lang="vi-VN" sz="2400" b="1" dirty="0">
              <a:solidFill>
                <a:srgbClr val="FF0000"/>
              </a:solidFill>
            </a:endParaRPr>
          </a:p>
          <a:p>
            <a:r>
              <a:rPr lang="vi-VN" sz="2400" b="1" dirty="0" smtClean="0">
                <a:solidFill>
                  <a:srgbClr val="FF0000"/>
                </a:solidFill>
              </a:rPr>
              <a:t> </a:t>
            </a:r>
            <a:endParaRPr lang="vi-VN" sz="2400" b="1" dirty="0">
              <a:solidFill>
                <a:srgbClr val="FF0000"/>
              </a:solidFill>
            </a:endParaRPr>
          </a:p>
        </p:txBody>
      </p:sp>
      <p:sp>
        <p:nvSpPr>
          <p:cNvPr id="8" name="TextBox 7"/>
          <p:cNvSpPr txBox="1"/>
          <p:nvPr/>
        </p:nvSpPr>
        <p:spPr>
          <a:xfrm>
            <a:off x="762000" y="3352800"/>
            <a:ext cx="7924800" cy="2677656"/>
          </a:xfrm>
          <a:prstGeom prst="rect">
            <a:avLst/>
          </a:prstGeom>
          <a:noFill/>
        </p:spPr>
        <p:txBody>
          <a:bodyPr wrap="square" rtlCol="0">
            <a:spAutoFit/>
          </a:bodyPr>
          <a:lstStyle/>
          <a:p>
            <a:pPr lvl="0"/>
            <a:r>
              <a:rPr lang="en-US" b="1" dirty="0" smtClean="0">
                <a:solidFill>
                  <a:srgbClr val="7030A0"/>
                </a:solidFill>
              </a:rPr>
              <a:t> </a:t>
            </a:r>
            <a:r>
              <a:rPr lang="en-US" sz="2800" b="1" dirty="0" smtClean="0">
                <a:solidFill>
                  <a:srgbClr val="7030A0"/>
                </a:solidFill>
                <a:latin typeface="Times New Roman" pitchFamily="18" charset="0"/>
                <a:cs typeface="Times New Roman" pitchFamily="18" charset="0"/>
              </a:rPr>
              <a:t>Có : Vì </a:t>
            </a:r>
            <a:r>
              <a:rPr lang="en-US" sz="2800" b="1" dirty="0">
                <a:solidFill>
                  <a:srgbClr val="7030A0"/>
                </a:solidFill>
                <a:latin typeface="Times New Roman" pitchFamily="18" charset="0"/>
                <a:cs typeface="Times New Roman" pitchFamily="18" charset="0"/>
              </a:rPr>
              <a:t>khi là bạn bè ,học sinh đang ngồi trên ghế nhà trường thì khi dùng những lời lẽ thô bạo, đe dọa , đánh bạn đó là không nên và vi phạm vào nội quy của nhà </a:t>
            </a:r>
            <a:r>
              <a:rPr lang="en-US" sz="2800" b="1" dirty="0" err="1">
                <a:solidFill>
                  <a:srgbClr val="7030A0"/>
                </a:solidFill>
                <a:latin typeface="Times New Roman" pitchFamily="18" charset="0"/>
                <a:cs typeface="Times New Roman" pitchFamily="18" charset="0"/>
              </a:rPr>
              <a:t>trường.cho</a:t>
            </a:r>
            <a:r>
              <a:rPr lang="en-US" sz="2800" b="1" dirty="0">
                <a:solidFill>
                  <a:srgbClr val="7030A0"/>
                </a:solidFill>
                <a:latin typeface="Times New Roman" pitchFamily="18" charset="0"/>
                <a:cs typeface="Times New Roman" pitchFamily="18" charset="0"/>
              </a:rPr>
              <a:t> nên ở tình huống này bạn Nhi được coi là vi phạm và bạo l</a:t>
            </a:r>
            <a:r>
              <a:rPr lang="vi-VN" sz="2800" b="1" dirty="0">
                <a:solidFill>
                  <a:srgbClr val="7030A0"/>
                </a:solidFill>
                <a:latin typeface="Times New Roman" pitchFamily="18" charset="0"/>
                <a:cs typeface="Times New Roman" pitchFamily="18" charset="0"/>
              </a:rPr>
              <a:t>ực </a:t>
            </a:r>
            <a:r>
              <a:rPr lang="en-US" sz="2800" b="1" dirty="0">
                <a:solidFill>
                  <a:srgbClr val="7030A0"/>
                </a:solidFill>
                <a:latin typeface="Times New Roman" pitchFamily="18" charset="0"/>
                <a:cs typeface="Times New Roman" pitchFamily="18" charset="0"/>
              </a:rPr>
              <a:t> học đường.</a:t>
            </a:r>
            <a:endParaRPr lang="vi-VN" sz="2800" b="1" dirty="0">
              <a:solidFill>
                <a:srgbClr val="7030A0"/>
              </a:solidFill>
              <a:latin typeface="Times New Roman" pitchFamily="18" charset="0"/>
              <a:cs typeface="Times New Roman" pitchFamily="18" charset="0"/>
            </a:endParaRPr>
          </a:p>
          <a:p>
            <a:endParaRPr lang="vi-VN" sz="2800" dirty="0"/>
          </a:p>
        </p:txBody>
      </p:sp>
    </p:spTree>
    <p:extLst>
      <p:ext uri="{BB962C8B-B14F-4D97-AF65-F5344CB8AC3E}">
        <p14:creationId xmlns:p14="http://schemas.microsoft.com/office/powerpoint/2010/main" val="210654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8991600" cy="6743701"/>
          </a:xfrm>
        </p:spPr>
      </p:pic>
      <p:sp>
        <p:nvSpPr>
          <p:cNvPr id="5" name="TextBox 4"/>
          <p:cNvSpPr txBox="1"/>
          <p:nvPr/>
        </p:nvSpPr>
        <p:spPr>
          <a:xfrm>
            <a:off x="304800" y="457200"/>
            <a:ext cx="8686800" cy="3046988"/>
          </a:xfrm>
          <a:prstGeom prst="rect">
            <a:avLst/>
          </a:prstGeom>
          <a:noFill/>
        </p:spPr>
        <p:txBody>
          <a:bodyPr wrap="square" rtlCol="0">
            <a:spAutoFit/>
          </a:bodyPr>
          <a:lstStyle/>
          <a:p>
            <a:r>
              <a:rPr lang="vi-VN" sz="2400" dirty="0" smtClean="0">
                <a:solidFill>
                  <a:schemeClr val="tx2">
                    <a:lumMod val="75000"/>
                  </a:schemeClr>
                </a:solidFill>
              </a:rPr>
              <a:t>Tình huống 2:</a:t>
            </a:r>
          </a:p>
          <a:p>
            <a:r>
              <a:rPr lang="vi-VN" sz="2400" dirty="0" smtClean="0">
                <a:solidFill>
                  <a:schemeClr val="tx2">
                    <a:lumMod val="75000"/>
                  </a:schemeClr>
                </a:solidFill>
              </a:rPr>
              <a:t> </a:t>
            </a:r>
            <a:r>
              <a:rPr lang="en-US" sz="2400" b="1" dirty="0"/>
              <a:t>Một hôm trên đường đi học về, </a:t>
            </a:r>
            <a:r>
              <a:rPr lang="en-US" sz="2400" b="1" dirty="0" smtClean="0"/>
              <a:t>Bạn </a:t>
            </a:r>
            <a:r>
              <a:rPr lang="en-US" sz="2400" b="1" dirty="0"/>
              <a:t>Nga nhặt được 20.000đ Bạn Nga đã nói với các bạn rằng Nga nhặt được tiền rơi. Cũng ngày hôm đó bạn Thắng bị mất 20.000đ, khi nghe tin bạn Nga nhặt được tiền bạn Thắng liền đón đường bạn Nga và nói : Này hôm mày lấy trộm tiền của tao phải không? Thế rồi Thắng dọa nếu bạn không trả thì sẽ đánh cho Nga một trận. Theo em hành động đó của Thắng đúng hay sai? Vì sao</a:t>
            </a:r>
            <a:endParaRPr lang="vi-VN" sz="2400" b="1" dirty="0"/>
          </a:p>
        </p:txBody>
      </p:sp>
      <p:sp>
        <p:nvSpPr>
          <p:cNvPr id="6" name="TextBox 5"/>
          <p:cNvSpPr txBox="1"/>
          <p:nvPr/>
        </p:nvSpPr>
        <p:spPr>
          <a:xfrm>
            <a:off x="457200" y="3727048"/>
            <a:ext cx="8153400" cy="3416320"/>
          </a:xfrm>
          <a:prstGeom prst="rect">
            <a:avLst/>
          </a:prstGeom>
          <a:noFill/>
        </p:spPr>
        <p:txBody>
          <a:bodyPr wrap="square" rtlCol="0">
            <a:spAutoFit/>
          </a:bodyPr>
          <a:lstStyle/>
          <a:p>
            <a:pPr lvl="0"/>
            <a:r>
              <a:rPr lang="en-US" sz="3600" b="1" dirty="0" smtClean="0">
                <a:solidFill>
                  <a:srgbClr val="FF0000"/>
                </a:solidFill>
              </a:rPr>
              <a:t>Đáp án</a:t>
            </a:r>
            <a:r>
              <a:rPr lang="en-US" sz="3600" dirty="0" smtClean="0"/>
              <a:t>: </a:t>
            </a:r>
            <a:r>
              <a:rPr lang="en-US" sz="3600" b="1" dirty="0">
                <a:solidFill>
                  <a:srgbClr val="FF0000"/>
                </a:solidFill>
              </a:rPr>
              <a:t>Sai</a:t>
            </a:r>
            <a:endParaRPr lang="vi-VN" sz="3600" b="1" dirty="0">
              <a:solidFill>
                <a:srgbClr val="FF0000"/>
              </a:solidFill>
            </a:endParaRPr>
          </a:p>
          <a:p>
            <a:r>
              <a:rPr lang="en-US" sz="3600" b="1" dirty="0">
                <a:solidFill>
                  <a:srgbClr val="FF0000"/>
                </a:solidFill>
              </a:rPr>
              <a:t>Vì bạn Thắng đã đổ tội ăn trộm cho bạn Nga, dọa đánh bạn nữa. đây là một hành vi bạo lực học đường.</a:t>
            </a:r>
            <a:endParaRPr lang="vi-VN" sz="3600" b="1" dirty="0">
              <a:solidFill>
                <a:srgbClr val="FF0000"/>
              </a:solidFill>
            </a:endParaRPr>
          </a:p>
          <a:p>
            <a:r>
              <a:rPr lang="en-US" sz="3600" b="1" dirty="0">
                <a:solidFill>
                  <a:srgbClr val="FF0000"/>
                </a:solidFill>
              </a:rPr>
              <a:t> </a:t>
            </a:r>
            <a:endParaRPr lang="vi-VN" sz="3600" b="1" dirty="0">
              <a:solidFill>
                <a:srgbClr val="FF0000"/>
              </a:solidFill>
            </a:endParaRPr>
          </a:p>
          <a:p>
            <a:endParaRPr lang="vi-VN" sz="3600" dirty="0"/>
          </a:p>
        </p:txBody>
      </p:sp>
    </p:spTree>
    <p:extLst>
      <p:ext uri="{BB962C8B-B14F-4D97-AF65-F5344CB8AC3E}">
        <p14:creationId xmlns:p14="http://schemas.microsoft.com/office/powerpoint/2010/main" val="26320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
            <a:ext cx="9143999" cy="6858000"/>
          </a:xfrm>
        </p:spPr>
      </p:pic>
      <p:sp>
        <p:nvSpPr>
          <p:cNvPr id="5" name="TextBox 4"/>
          <p:cNvSpPr txBox="1"/>
          <p:nvPr/>
        </p:nvSpPr>
        <p:spPr>
          <a:xfrm>
            <a:off x="2133600" y="762000"/>
            <a:ext cx="6781800" cy="4031873"/>
          </a:xfrm>
          <a:prstGeom prst="rect">
            <a:avLst/>
          </a:prstGeom>
          <a:noFill/>
        </p:spPr>
        <p:txBody>
          <a:bodyPr wrap="square" rtlCol="0">
            <a:spAutoFit/>
          </a:bodyPr>
          <a:lstStyle/>
          <a:p>
            <a:r>
              <a:rPr lang="en-US" sz="2000" b="1" u="sng" dirty="0" smtClean="0">
                <a:solidFill>
                  <a:srgbClr val="FF0000"/>
                </a:solidFill>
              </a:rPr>
              <a:t>Tình huống 3: </a:t>
            </a:r>
            <a:endParaRPr lang="en-US" sz="2000" b="1" u="sng" dirty="0">
              <a:solidFill>
                <a:srgbClr val="FF0000"/>
              </a:solidFill>
            </a:endParaRPr>
          </a:p>
          <a:p>
            <a:r>
              <a:rPr lang="en-US" sz="2000" b="1" dirty="0" smtClean="0">
                <a:solidFill>
                  <a:srgbClr val="FF0000"/>
                </a:solidFill>
              </a:rPr>
              <a:t> </a:t>
            </a:r>
            <a:r>
              <a:rPr lang="en-US" sz="2400" b="1" dirty="0">
                <a:solidFill>
                  <a:srgbClr val="FF0000"/>
                </a:solidFill>
              </a:rPr>
              <a:t>Khi đang trên đường tham gia giao thông, Hai bạn A và B  cùng đi cùng chiều trên đường, do đi với tóc độ nhanh do vậy hai bạn đã va vào nhau và ngã. Sau đó bạn A nói rằng tại bạn B va vào mình nên mới ngã, hai bạn nói qua nói lại rồi trở thành cãi cọ nhau, xúc phạm nhau và dẫn đến đánh </a:t>
            </a:r>
            <a:r>
              <a:rPr lang="en-US" sz="2000" b="1" dirty="0" err="1" smtClean="0">
                <a:solidFill>
                  <a:srgbClr val="FF0000"/>
                </a:solidFill>
              </a:rPr>
              <a:t>nhau.Theo</a:t>
            </a:r>
            <a:r>
              <a:rPr lang="en-US" sz="2400" b="1" dirty="0" smtClean="0">
                <a:solidFill>
                  <a:srgbClr val="FF0000"/>
                </a:solidFill>
              </a:rPr>
              <a:t> </a:t>
            </a:r>
            <a:r>
              <a:rPr lang="en-US" sz="2400" b="1" dirty="0">
                <a:solidFill>
                  <a:srgbClr val="FF0000"/>
                </a:solidFill>
              </a:rPr>
              <a:t>em hai bạn này gây cãi cọ và đánh nhau trên đường đi mà không phải trong sân trường có được coi là bạo lực học đường không? Vì sao?</a:t>
            </a:r>
            <a:endParaRPr lang="vi-VN" sz="2400" b="1" dirty="0">
              <a:solidFill>
                <a:srgbClr val="FF0000"/>
              </a:solidFill>
            </a:endParaRPr>
          </a:p>
          <a:p>
            <a:endParaRPr lang="vi-VN" sz="2000" dirty="0"/>
          </a:p>
        </p:txBody>
      </p:sp>
      <p:sp>
        <p:nvSpPr>
          <p:cNvPr id="6" name="TextBox 5"/>
          <p:cNvSpPr txBox="1"/>
          <p:nvPr/>
        </p:nvSpPr>
        <p:spPr>
          <a:xfrm>
            <a:off x="2394995" y="4495800"/>
            <a:ext cx="6477000" cy="2677656"/>
          </a:xfrm>
          <a:prstGeom prst="rect">
            <a:avLst/>
          </a:prstGeom>
          <a:noFill/>
        </p:spPr>
        <p:txBody>
          <a:bodyPr wrap="square" rtlCol="0">
            <a:spAutoFit/>
          </a:bodyPr>
          <a:lstStyle/>
          <a:p>
            <a:pPr lvl="0"/>
            <a:r>
              <a:rPr lang="en-US" sz="2800" b="1" dirty="0" smtClean="0"/>
              <a:t>Đáp án: </a:t>
            </a:r>
            <a:r>
              <a:rPr lang="en-US" sz="2800" b="1" dirty="0"/>
              <a:t>Có</a:t>
            </a:r>
            <a:endParaRPr lang="vi-VN" sz="2800" b="1" dirty="0"/>
          </a:p>
          <a:p>
            <a:r>
              <a:rPr lang="en-US" sz="2800" b="1" dirty="0"/>
              <a:t>Vì Cứ có hành vi đánh nhau giữa các bạn học sinh thì đều được gọi là bạo lực học đường, cho dù hành động đó xảy ra ở đâu.</a:t>
            </a:r>
            <a:endParaRPr lang="vi-VN" sz="2800" b="1" dirty="0"/>
          </a:p>
          <a:p>
            <a:endParaRPr lang="vi-VN" sz="2800" b="1" dirty="0"/>
          </a:p>
        </p:txBody>
      </p:sp>
    </p:spTree>
    <p:extLst>
      <p:ext uri="{BB962C8B-B14F-4D97-AF65-F5344CB8AC3E}">
        <p14:creationId xmlns:p14="http://schemas.microsoft.com/office/powerpoint/2010/main" val="421689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291" y="152400"/>
            <a:ext cx="8706909" cy="5973763"/>
          </a:xfrm>
        </p:spPr>
      </p:pic>
      <p:sp>
        <p:nvSpPr>
          <p:cNvPr id="5" name="TextBox 4"/>
          <p:cNvSpPr txBox="1"/>
          <p:nvPr/>
        </p:nvSpPr>
        <p:spPr>
          <a:xfrm>
            <a:off x="838200" y="762000"/>
            <a:ext cx="7543800" cy="5632311"/>
          </a:xfrm>
          <a:prstGeom prst="rect">
            <a:avLst/>
          </a:prstGeom>
          <a:noFill/>
        </p:spPr>
        <p:txBody>
          <a:bodyPr wrap="square" rtlCol="0">
            <a:spAutoFit/>
          </a:bodyPr>
          <a:lstStyle/>
          <a:p>
            <a:r>
              <a:rPr lang="vi-VN" sz="2400" b="1" dirty="0">
                <a:solidFill>
                  <a:srgbClr val="FF0000"/>
                </a:solidFill>
                <a:latin typeface="+mj-lt"/>
              </a:rPr>
              <a:t>Các </a:t>
            </a:r>
            <a:r>
              <a:rPr lang="vi-VN" sz="2400" b="1" dirty="0" smtClean="0">
                <a:solidFill>
                  <a:srgbClr val="FF0000"/>
                </a:solidFill>
                <a:latin typeface="+mj-lt"/>
              </a:rPr>
              <a:t>em </a:t>
            </a:r>
            <a:r>
              <a:rPr lang="vi-VN" sz="2400" b="1" dirty="0">
                <a:solidFill>
                  <a:srgbClr val="FF0000"/>
                </a:solidFill>
                <a:latin typeface="+mj-lt"/>
              </a:rPr>
              <a:t>thân mến! Mặc dù bạo lực học đường đã và đang gây nhức nhối cho toàn xã hội hiện nay nhưng chúng ta cũng không nên vì thế mà đánh mất niềm tin vào con người, vào thế hệ trẻ. Mỗi chúng ta cần phải nhận thức đúng đắn về bạo lực học đường, biết yêu thương, đoàn kết, giữ vững mối quan hệ bạn bè tốt đẹp để cùng chung tay đẩy lùi bạo lực ra khỏi trường học, diệt con vi-rút bạo lực học đường ngay từ những mầm mống đầu tiên, để mỗi ngày đến trường là một ngày vui và để trường học thực sự là nơi giáo dục nhân cách tốt đẹp nhất cho con người</a:t>
            </a:r>
            <a:r>
              <a:rPr lang="vi-VN" sz="2400" b="1" dirty="0" smtClean="0">
                <a:solidFill>
                  <a:srgbClr val="FF0000"/>
                </a:solidFill>
                <a:latin typeface="+mj-lt"/>
              </a:rPr>
              <a:t>.</a:t>
            </a:r>
            <a:r>
              <a:rPr lang="vi-VN" sz="2400" b="1" dirty="0">
                <a:solidFill>
                  <a:srgbClr val="FF0000"/>
                </a:solidFill>
                <a:latin typeface="+mj-lt"/>
              </a:rPr>
              <a:t> Vì một môi trường văn minh, lành mạnh, hãy chung tay</a:t>
            </a:r>
            <a:r>
              <a:rPr lang="vi-VN" sz="2400" b="1" dirty="0">
                <a:solidFill>
                  <a:srgbClr val="FF0000"/>
                </a:solidFill>
              </a:rPr>
              <a:t> </a:t>
            </a:r>
            <a:r>
              <a:rPr lang="vi-VN" sz="2400" dirty="0">
                <a:solidFill>
                  <a:srgbClr val="FF0000"/>
                </a:solidFill>
              </a:rPr>
              <a:t>“</a:t>
            </a:r>
            <a:r>
              <a:rPr lang="vi-VN" sz="2400" b="1" dirty="0" smtClean="0">
                <a:solidFill>
                  <a:srgbClr val="FF0000"/>
                </a:solidFill>
              </a:rPr>
              <a:t>XÂY DỰNG TÌNH BẠN ĐẸP- NÓI KHÔNG VỚI BẠO LỰC HỌC ĐƯỜNG</a:t>
            </a:r>
            <a:r>
              <a:rPr lang="vi-VN" sz="2400" b="1" i="1" dirty="0" smtClean="0">
                <a:solidFill>
                  <a:srgbClr val="FF0000"/>
                </a:solidFill>
              </a:rPr>
              <a:t>”.</a:t>
            </a:r>
            <a:r>
              <a:rPr lang="vi-VN" sz="2400" dirty="0">
                <a:solidFill>
                  <a:srgbClr val="FF0000"/>
                </a:solidFill>
              </a:rPr>
              <a:t> </a:t>
            </a:r>
          </a:p>
          <a:p>
            <a:endParaRPr lang="vi-VN" sz="2400" dirty="0">
              <a:solidFill>
                <a:srgbClr val="FF0000"/>
              </a:solidFill>
            </a:endParaRPr>
          </a:p>
          <a:p>
            <a:endParaRPr lang="vi-VN" sz="2400" dirty="0"/>
          </a:p>
        </p:txBody>
      </p:sp>
    </p:spTree>
    <p:extLst>
      <p:ext uri="{BB962C8B-B14F-4D97-AF65-F5344CB8AC3E}">
        <p14:creationId xmlns:p14="http://schemas.microsoft.com/office/powerpoint/2010/main" val="3069052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781800"/>
          </a:xfrm>
        </p:spPr>
      </p:pic>
      <p:pic>
        <p:nvPicPr>
          <p:cNvPr id="11" name="Content Placeholder 5">
            <a:extLst>
              <a:ext uri="{FF2B5EF4-FFF2-40B4-BE49-F238E27FC236}">
                <a16:creationId xmlns="" xmlns:a16="http://schemas.microsoft.com/office/drawing/2014/main" id="{F6AD364F-1404-48E5-B89F-DB7ADE129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493" y="0"/>
            <a:ext cx="1981201" cy="1847165"/>
          </a:xfrm>
          <a:prstGeom prst="rect">
            <a:avLst/>
          </a:prstGeom>
        </p:spPr>
      </p:pic>
      <p:sp>
        <p:nvSpPr>
          <p:cNvPr id="13" name="Rectangle 12"/>
          <p:cNvSpPr/>
          <p:nvPr/>
        </p:nvSpPr>
        <p:spPr>
          <a:xfrm>
            <a:off x="35689" y="209667"/>
            <a:ext cx="7127111" cy="2492990"/>
          </a:xfrm>
          <a:prstGeom prst="rect">
            <a:avLst/>
          </a:prstGeom>
          <a:noFill/>
        </p:spPr>
        <p:txBody>
          <a:bodyPr wrap="square" lIns="91440" tIns="45720" rIns="91440" bIns="45720">
            <a:spAutoFit/>
          </a:bodyPr>
          <a:lstStyle/>
          <a:p>
            <a:pPr algn="ctr"/>
            <a:r>
              <a:rPr lang="vi-VN" sz="48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LIÊN ĐỘI TH LIÊN MẠC</a:t>
            </a:r>
            <a:r>
              <a:rPr lang="vi-V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vi-V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vi-VN"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endParaRPr lang="vi-VN"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1021465"/>
            <a:ext cx="6705600" cy="3474335"/>
          </a:xfrm>
          <a:prstGeom prst="rect">
            <a:avLst/>
          </a:prstGeom>
        </p:spPr>
      </p:pic>
      <p:sp>
        <p:nvSpPr>
          <p:cNvPr id="17" name="Rectangle 16"/>
          <p:cNvSpPr/>
          <p:nvPr/>
        </p:nvSpPr>
        <p:spPr>
          <a:xfrm>
            <a:off x="4192933" y="4495800"/>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vi-VN"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35689" y="4541967"/>
            <a:ext cx="9184511" cy="1938992"/>
          </a:xfrm>
          <a:prstGeom prst="rect">
            <a:avLst/>
          </a:prstGeom>
          <a:noFill/>
        </p:spPr>
        <p:txBody>
          <a:bodyPr wrap="square" lIns="91440" tIns="45720" rIns="91440" bIns="45720">
            <a:spAutoFit/>
          </a:bodyPr>
          <a:lstStyle/>
          <a:p>
            <a:pPr algn="ctr"/>
            <a:r>
              <a:rPr lang="en-US" sz="60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“NÓI KHÔNG VỚI </a:t>
            </a:r>
          </a:p>
          <a:p>
            <a:pPr algn="ctr"/>
            <a:r>
              <a:rPr lang="en-US" sz="60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rPr>
              <a:t>BẠO LỰC HỌC ĐƯỜNG”</a:t>
            </a:r>
            <a:endParaRPr lang="en-US" sz="60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7394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477000"/>
          </a:xfrm>
          <a:prstGeom prst="rect">
            <a:avLst/>
          </a:prstGeom>
        </p:spPr>
      </p:pic>
      <p:sp>
        <p:nvSpPr>
          <p:cNvPr id="11" name="TextBox 10"/>
          <p:cNvSpPr txBox="1"/>
          <p:nvPr/>
        </p:nvSpPr>
        <p:spPr>
          <a:xfrm>
            <a:off x="1295400" y="1676400"/>
            <a:ext cx="6400800"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Tx/>
              <a:buChar char="-"/>
            </a:pP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BÌNH ĐẲNG VÀ TÔN TRỌNG LẪN NHAU.</a:t>
            </a:r>
          </a:p>
          <a:p>
            <a:pPr marL="285750" indent="-285750">
              <a:buFontTx/>
              <a:buChar char="-"/>
            </a:pP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CHÂN THÀNH, TIN CẬY, CÓ TRÁCH NHIỆM VỚI NHAU.</a:t>
            </a:r>
          </a:p>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THÔNG CẢM, ĐỒNG CẢM VỚI NHAU.</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2133600" y="972354"/>
            <a:ext cx="4191000" cy="523220"/>
          </a:xfrm>
          <a:prstGeom prst="rect">
            <a:avLst/>
          </a:prstGeom>
          <a:noFill/>
        </p:spPr>
        <p:txBody>
          <a:bodyPr wrap="square" rtlCol="0">
            <a:spAutoFit/>
          </a:bodyPr>
          <a:lstStyle/>
          <a:p>
            <a:pPr algn="ctr"/>
            <a:r>
              <a:rPr lang="en-US" sz="2800" b="1" dirty="0" smtClean="0">
                <a:solidFill>
                  <a:srgbClr val="FF0000"/>
                </a:solidFill>
              </a:rPr>
              <a:t>TÌNH BẠN ĐẸP LÀ:</a:t>
            </a:r>
            <a:endParaRPr lang="vi-VN" sz="2800" b="1" dirty="0">
              <a:solidFill>
                <a:srgbClr val="FF0000"/>
              </a:solidFill>
            </a:endParaRPr>
          </a:p>
        </p:txBody>
      </p:sp>
    </p:spTree>
    <p:extLst>
      <p:ext uri="{BB962C8B-B14F-4D97-AF65-F5344CB8AC3E}">
        <p14:creationId xmlns:p14="http://schemas.microsoft.com/office/powerpoint/2010/main" val="371878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b="1" dirty="0" smtClean="0"/>
              <a:t>EM TÁN THÀNH  HAY KHÔNG TÁN THÀNH  VỚI CÁC Ý KIẾN NÀO SAU ĐÂY</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ounded Rectangle 3"/>
          <p:cNvSpPr/>
          <p:nvPr/>
        </p:nvSpPr>
        <p:spPr>
          <a:xfrm>
            <a:off x="533400" y="1676400"/>
            <a:ext cx="81534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latin typeface="UTM Americana EB" pitchFamily="18" charset="0"/>
              </a:rPr>
              <a:t>TÌNH BẠN ĐẸP CHỈ CÓ TRONG SÁCH VỞ</a:t>
            </a:r>
            <a:endParaRPr lang="en-US" sz="4800" dirty="0">
              <a:solidFill>
                <a:srgbClr val="FFFF00"/>
              </a:solidFill>
              <a:latin typeface="UTM Americana EB" pitchFamily="18" charset="0"/>
            </a:endParaRPr>
          </a:p>
        </p:txBody>
      </p:sp>
      <p:sp>
        <p:nvSpPr>
          <p:cNvPr id="6" name="Rounded Rectangle 5"/>
          <p:cNvSpPr/>
          <p:nvPr/>
        </p:nvSpPr>
        <p:spPr>
          <a:xfrm>
            <a:off x="533400" y="3886200"/>
            <a:ext cx="80010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UTM Americana EB" pitchFamily="18" charset="0"/>
              </a:rPr>
              <a:t>TÌNH BẠN PHẢI BIẾT BAO CHE,  BẢO VỆ NHAU TRONG </a:t>
            </a:r>
          </a:p>
          <a:p>
            <a:pPr algn="ctr"/>
            <a:r>
              <a:rPr lang="en-US" sz="3600" dirty="0" smtClean="0">
                <a:solidFill>
                  <a:srgbClr val="FFFF00"/>
                </a:solidFill>
                <a:latin typeface="UTM Americana EB" pitchFamily="18" charset="0"/>
              </a:rPr>
              <a:t>MỌI TRƯỜNG HỢP</a:t>
            </a:r>
            <a:endParaRPr lang="en-US" sz="3600" dirty="0">
              <a:solidFill>
                <a:srgbClr val="FFFF00"/>
              </a:solidFill>
              <a:latin typeface="UTM Americana EB" pitchFamily="18" charset="0"/>
            </a:endParaRPr>
          </a:p>
        </p:txBody>
      </p:sp>
    </p:spTree>
    <p:extLst>
      <p:ext uri="{BB962C8B-B14F-4D97-AF65-F5344CB8AC3E}">
        <p14:creationId xmlns:p14="http://schemas.microsoft.com/office/powerpoint/2010/main" val="33412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fontScale="90000"/>
          </a:bodyPr>
          <a:lstStyle/>
          <a:p>
            <a:r>
              <a:rPr lang="en-US" b="1" dirty="0" smtClean="0"/>
              <a:t>EM TÁN THÀNH  HAY KHÔNG TÁN THÀNH  VỚI CÁC Ý KIẾN NÀO SAU ĐÂY</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Rounded Rectangle 3"/>
          <p:cNvSpPr/>
          <p:nvPr/>
        </p:nvSpPr>
        <p:spPr>
          <a:xfrm>
            <a:off x="533400" y="1524000"/>
            <a:ext cx="81534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UTM Americana EB" pitchFamily="18" charset="0"/>
              </a:rPr>
              <a:t>BÌNH ĐẲNG, TÔN TRỌNG, TIN CẬY, CHIA SẺ GIÚP ĐỠ NHAU TIẾN BỘ</a:t>
            </a:r>
            <a:endParaRPr lang="en-US" sz="3600" dirty="0">
              <a:solidFill>
                <a:srgbClr val="FFFF00"/>
              </a:solidFill>
              <a:latin typeface="UTM Americana EB" pitchFamily="18" charset="0"/>
            </a:endParaRPr>
          </a:p>
        </p:txBody>
      </p:sp>
      <p:sp>
        <p:nvSpPr>
          <p:cNvPr id="6" name="Rounded Rectangle 5"/>
          <p:cNvSpPr/>
          <p:nvPr/>
        </p:nvSpPr>
        <p:spPr>
          <a:xfrm>
            <a:off x="533400" y="3886200"/>
            <a:ext cx="80010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UTM Americana EB" pitchFamily="18" charset="0"/>
              </a:rPr>
              <a:t>TÌNH BẠN TRONG SÁNG LÀNH MẠNH GIÚP CON NGƯỜI SỐNG TỐT HƠN, YÊU CUỘC SỐNG HƠN</a:t>
            </a:r>
            <a:endParaRPr lang="en-US" sz="3600" dirty="0">
              <a:solidFill>
                <a:srgbClr val="FFFF00"/>
              </a:solidFill>
              <a:latin typeface="UTM Americana EB" pitchFamily="18" charset="0"/>
            </a:endParaRPr>
          </a:p>
        </p:txBody>
      </p:sp>
    </p:spTree>
    <p:extLst>
      <p:ext uri="{BB962C8B-B14F-4D97-AF65-F5344CB8AC3E}">
        <p14:creationId xmlns:p14="http://schemas.microsoft.com/office/powerpoint/2010/main" val="320088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r>
              <a:rPr lang="en-US" sz="6600" b="1" dirty="0" smtClean="0"/>
              <a:t/>
            </a:r>
            <a:br>
              <a:rPr lang="en-US" sz="6600" b="1" dirty="0" smtClean="0"/>
            </a:br>
            <a:r>
              <a:rPr lang="en-US" sz="6600" b="1" dirty="0" smtClean="0"/>
              <a:t>EM SẼ LÀM GÌ NẾU THẤY BẠN MÌNH</a:t>
            </a:r>
            <a:endParaRPr lang="en-US" sz="6600" dirty="0"/>
          </a:p>
        </p:txBody>
      </p:sp>
      <p:sp>
        <p:nvSpPr>
          <p:cNvPr id="3" name="Content Placeholder 2"/>
          <p:cNvSpPr>
            <a:spLocks noGrp="1"/>
          </p:cNvSpPr>
          <p:nvPr>
            <p:ph idx="1"/>
          </p:nvPr>
        </p:nvSpPr>
        <p:spPr/>
        <p:txBody>
          <a:bodyPr/>
          <a:lstStyle/>
          <a:p>
            <a:pPr marL="0" indent="0">
              <a:buNone/>
            </a:pPr>
            <a:endParaRPr lang="en-US" dirty="0"/>
          </a:p>
        </p:txBody>
      </p:sp>
      <p:sp>
        <p:nvSpPr>
          <p:cNvPr id="4" name="Rounded Rectangle 3"/>
          <p:cNvSpPr/>
          <p:nvPr/>
        </p:nvSpPr>
        <p:spPr>
          <a:xfrm>
            <a:off x="0" y="0"/>
            <a:ext cx="91440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UTM Americana EB" pitchFamily="18" charset="0"/>
              </a:rPr>
              <a:t>MẮC KHUYẾT ĐIỂM HOẶC VI PHẠM NỘI QUY NHÀ TRƯỜNG</a:t>
            </a:r>
            <a:endParaRPr lang="en-US" sz="4400" dirty="0">
              <a:solidFill>
                <a:srgbClr val="FFFF00"/>
              </a:solidFill>
              <a:latin typeface="UTM Americana EB" pitchFamily="18" charset="0"/>
            </a:endParaRPr>
          </a:p>
        </p:txBody>
      </p:sp>
      <p:sp>
        <p:nvSpPr>
          <p:cNvPr id="6" name="Rounded Rectangle 5"/>
          <p:cNvSpPr/>
          <p:nvPr/>
        </p:nvSpPr>
        <p:spPr>
          <a:xfrm>
            <a:off x="5254" y="3352800"/>
            <a:ext cx="9138745"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latin typeface="UTM Americana EB" pitchFamily="18" charset="0"/>
              </a:rPr>
              <a:t>BỊ BẠN KHÁC  RỦ RÊ, LÔI  KÉO LẤY TRỘM TIỀN CỦA BỐ MẸ ĐỂ MUA ĐỒ CHƠI</a:t>
            </a:r>
            <a:endParaRPr lang="en-US" sz="4800" dirty="0">
              <a:solidFill>
                <a:srgbClr val="FFFF00"/>
              </a:solidFill>
              <a:latin typeface="UTM Americana EB" pitchFamily="18" charset="0"/>
            </a:endParaRPr>
          </a:p>
        </p:txBody>
      </p:sp>
    </p:spTree>
    <p:extLst>
      <p:ext uri="{BB962C8B-B14F-4D97-AF65-F5344CB8AC3E}">
        <p14:creationId xmlns:p14="http://schemas.microsoft.com/office/powerpoint/2010/main" val="320088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r>
              <a:rPr lang="en-US" sz="6600" b="1" dirty="0" smtClean="0"/>
              <a:t/>
            </a:r>
            <a:br>
              <a:rPr lang="en-US" sz="6600" b="1" dirty="0" smtClean="0"/>
            </a:br>
            <a:r>
              <a:rPr lang="en-US" sz="6600" b="1" dirty="0" smtClean="0"/>
              <a:t>EM SẼ LÀM GÌ NẾU THẤY BẠN MÌNH</a:t>
            </a:r>
            <a:endParaRPr lang="en-US" sz="6600" dirty="0"/>
          </a:p>
        </p:txBody>
      </p:sp>
      <p:sp>
        <p:nvSpPr>
          <p:cNvPr id="3" name="Content Placeholder 2"/>
          <p:cNvSpPr>
            <a:spLocks noGrp="1"/>
          </p:cNvSpPr>
          <p:nvPr>
            <p:ph idx="1"/>
          </p:nvPr>
        </p:nvSpPr>
        <p:spPr/>
        <p:txBody>
          <a:bodyPr/>
          <a:lstStyle/>
          <a:p>
            <a:pPr marL="0" indent="0">
              <a:buNone/>
            </a:pPr>
            <a:endParaRPr lang="en-US" dirty="0"/>
          </a:p>
        </p:txBody>
      </p:sp>
      <p:sp>
        <p:nvSpPr>
          <p:cNvPr id="4" name="Rounded Rectangle 3"/>
          <p:cNvSpPr/>
          <p:nvPr/>
        </p:nvSpPr>
        <p:spPr>
          <a:xfrm>
            <a:off x="0" y="0"/>
            <a:ext cx="91440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FF00"/>
                </a:solidFill>
                <a:latin typeface="UTM Americana EB" pitchFamily="18" charset="0"/>
              </a:rPr>
              <a:t>BẠN CÓ CHUYỆN VUI</a:t>
            </a:r>
            <a:endParaRPr lang="en-US" sz="4400" dirty="0">
              <a:solidFill>
                <a:srgbClr val="FFFF00"/>
              </a:solidFill>
              <a:latin typeface="UTM Americana EB" pitchFamily="18" charset="0"/>
            </a:endParaRPr>
          </a:p>
        </p:txBody>
      </p:sp>
      <p:sp>
        <p:nvSpPr>
          <p:cNvPr id="6" name="Rounded Rectangle 5"/>
          <p:cNvSpPr/>
          <p:nvPr/>
        </p:nvSpPr>
        <p:spPr>
          <a:xfrm>
            <a:off x="5254" y="3352800"/>
            <a:ext cx="9138745" cy="3276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rgbClr val="FFFF00"/>
                </a:solidFill>
                <a:latin typeface="UTM Americana EB" pitchFamily="18" charset="0"/>
              </a:rPr>
              <a:t>CÓ CHUYỆN BUỒN HOẶC  GẶP KHÓ KHĂN, RỦI RO TRONG CUỘC SỐNG</a:t>
            </a:r>
            <a:endParaRPr lang="en-US" sz="4800" dirty="0">
              <a:solidFill>
                <a:srgbClr val="FFFF00"/>
              </a:solidFill>
              <a:latin typeface="UTM Americana EB" pitchFamily="18" charset="0"/>
            </a:endParaRPr>
          </a:p>
        </p:txBody>
      </p:sp>
    </p:spTree>
    <p:extLst>
      <p:ext uri="{BB962C8B-B14F-4D97-AF65-F5344CB8AC3E}">
        <p14:creationId xmlns:p14="http://schemas.microsoft.com/office/powerpoint/2010/main" val="347830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458200" cy="2362200"/>
          </a:xfrm>
        </p:spPr>
        <p:txBody>
          <a:bodyPr>
            <a:noAutofit/>
          </a:bodyPr>
          <a:lstStyle/>
          <a:p>
            <a:pPr marL="0" indent="0" algn="just">
              <a:buNone/>
            </a:pPr>
            <a:r>
              <a:rPr lang="en-US" sz="4400" b="1" dirty="0" smtClean="0">
                <a:latin typeface="UTM Americana EB" pitchFamily="18" charset="0"/>
              </a:rPr>
              <a:t>EM HÃY NÊU NHỮNG TẤM GƯƠNG BẠN TỐT Ở LỚP EM</a:t>
            </a:r>
            <a:endParaRPr lang="vi-VN" sz="4400" b="1" dirty="0"/>
          </a:p>
          <a:p>
            <a:endParaRPr lang="en-US" sz="6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6400"/>
            <a:ext cx="7772400" cy="4724400"/>
          </a:xfrm>
          <a:prstGeom prst="rect">
            <a:avLst/>
          </a:prstGeom>
        </p:spPr>
      </p:pic>
    </p:spTree>
    <p:extLst>
      <p:ext uri="{BB962C8B-B14F-4D97-AF65-F5344CB8AC3E}">
        <p14:creationId xmlns:p14="http://schemas.microsoft.com/office/powerpoint/2010/main" val="501756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Những việc làm tốt </a:t>
            </a:r>
            <a:endParaRPr lang="vi-V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28750"/>
            <a:ext cx="8401050" cy="4781550"/>
          </a:xfrm>
          <a:prstGeom prst="rect">
            <a:avLst/>
          </a:prstGeom>
        </p:spPr>
      </p:pic>
    </p:spTree>
    <p:extLst>
      <p:ext uri="{BB962C8B-B14F-4D97-AF65-F5344CB8AC3E}">
        <p14:creationId xmlns:p14="http://schemas.microsoft.com/office/powerpoint/2010/main" val="2747624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894</Words>
  <Application>Microsoft Office PowerPoint</Application>
  <PresentationFormat>On-screen Show (4:3)</PresentationFormat>
  <Paragraphs>72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 THEO EM THẾ NÀO LÀ MỘT TÌNH BẠN ĐẸP? </vt:lpstr>
      <vt:lpstr>PowerPoint Presentation</vt:lpstr>
      <vt:lpstr>EM TÁN THÀNH  HAY KHÔNG TÁN THÀNH  VỚI CÁC Ý KIẾN NÀO SAU ĐÂY</vt:lpstr>
      <vt:lpstr>EM TÁN THÀNH  HAY KHÔNG TÁN THÀNH  VỚI CÁC Ý KIẾN NÀO SAU ĐÂY</vt:lpstr>
      <vt:lpstr> EM SẼ LÀM GÌ NẾU THẤY BẠN MÌNH</vt:lpstr>
      <vt:lpstr> EM SẼ LÀM GÌ NẾU THẤY BẠN MÌNH</vt:lpstr>
      <vt:lpstr>PowerPoint Presentation</vt:lpstr>
      <vt:lpstr>Những việc làm tốt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THEO EM THẾ NÀO LÀ BẠO LỰC HỌC ĐƯỜNG?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dc:creator>
  <cp:lastModifiedBy>MAYTINH</cp:lastModifiedBy>
  <cp:revision>53</cp:revision>
  <dcterms:created xsi:type="dcterms:W3CDTF">2018-11-25T11:49:11Z</dcterms:created>
  <dcterms:modified xsi:type="dcterms:W3CDTF">2019-10-29T07:07:00Z</dcterms:modified>
</cp:coreProperties>
</file>